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8"/>
  </p:notesMasterIdLst>
  <p:sldIdLst>
    <p:sldId id="256" r:id="rId6"/>
    <p:sldId id="257" r:id="rId7"/>
    <p:sldId id="258" r:id="rId8"/>
    <p:sldId id="272" r:id="rId9"/>
    <p:sldId id="302" r:id="rId10"/>
    <p:sldId id="278" r:id="rId11"/>
    <p:sldId id="275" r:id="rId12"/>
    <p:sldId id="276" r:id="rId13"/>
    <p:sldId id="282" r:id="rId14"/>
    <p:sldId id="284" r:id="rId15"/>
    <p:sldId id="285" r:id="rId16"/>
    <p:sldId id="264" r:id="rId17"/>
    <p:sldId id="300" r:id="rId18"/>
    <p:sldId id="293" r:id="rId19"/>
    <p:sldId id="304" r:id="rId20"/>
    <p:sldId id="303" r:id="rId21"/>
    <p:sldId id="305" r:id="rId22"/>
    <p:sldId id="292" r:id="rId23"/>
    <p:sldId id="267" r:id="rId24"/>
    <p:sldId id="269" r:id="rId25"/>
    <p:sldId id="268" r:id="rId26"/>
    <p:sldId id="271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94DA"/>
    <a:srgbClr val="75BD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0BCF9-835E-4A65-93AB-339A859C9044}" v="285" dt="2020-06-16T12:12:05.696"/>
    <p1510:client id="{4F404D35-0540-4610-AE1C-CB9197D58CA9}" v="785" dt="2020-06-16T12:18:01.678"/>
    <p1510:client id="{924DB2A0-4D71-45FE-AAC6-52BFC69E99B5}" v="118" dt="2020-06-16T12:41:01.581"/>
    <p1510:client id="{AD1BA2C7-4849-4015-B3F3-35CFF4B3AFD4}" v="980" dt="2020-06-16T13:40:47.046"/>
    <p1510:client id="{AF12B271-B6B1-4AE2-9B8F-AD899FE74AB6}" v="80" dt="2020-06-16T11:42:08.572"/>
    <p1510:client id="{CB5FFF59-FAAD-405A-8C10-D10379DBCBD6}" v="406" dt="2020-06-16T11:52:44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wadzka Kamila (PZ)" userId="S::kamila.zawadzka.pz@mazovia.pl::b01f39bc-7226-4f9b-b049-fbcb804eb1bb" providerId="AD" clId="Web-{AD1BA2C7-4849-4015-B3F3-35CFF4B3AFD4}"/>
    <pc:docChg chg="addSld modSld sldOrd">
      <pc:chgData name="Zawadzka Kamila (PZ)" userId="S::kamila.zawadzka.pz@mazovia.pl::b01f39bc-7226-4f9b-b049-fbcb804eb1bb" providerId="AD" clId="Web-{AD1BA2C7-4849-4015-B3F3-35CFF4B3AFD4}" dt="2020-06-16T13:40:47.046" v="915" actId="20577"/>
      <pc:docMkLst>
        <pc:docMk/>
      </pc:docMkLst>
      <pc:sldChg chg="modSp">
        <pc:chgData name="Zawadzka Kamila (PZ)" userId="S::kamila.zawadzka.pz@mazovia.pl::b01f39bc-7226-4f9b-b049-fbcb804eb1bb" providerId="AD" clId="Web-{AD1BA2C7-4849-4015-B3F3-35CFF4B3AFD4}" dt="2020-06-16T13:06:19.636" v="438" actId="20577"/>
        <pc:sldMkLst>
          <pc:docMk/>
          <pc:sldMk cId="3274826946" sldId="265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6:19.636" v="438" actId="20577"/>
          <ac:graphicFrameMkLst>
            <pc:docMk/>
            <pc:sldMk cId="3274826946" sldId="265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35:55.947" v="872"/>
        <pc:sldMkLst>
          <pc:docMk/>
          <pc:sldMk cId="2705636183" sldId="267"/>
        </pc:sldMkLst>
        <pc:spChg chg="mod">
          <ac:chgData name="Zawadzka Kamila (PZ)" userId="S::kamila.zawadzka.pz@mazovia.pl::b01f39bc-7226-4f9b-b049-fbcb804eb1bb" providerId="AD" clId="Web-{AD1BA2C7-4849-4015-B3F3-35CFF4B3AFD4}" dt="2020-06-16T13:25:27.546" v="608" actId="1076"/>
          <ac:spMkLst>
            <pc:docMk/>
            <pc:sldMk cId="2705636183" sldId="267"/>
            <ac:spMk id="1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AD1BA2C7-4849-4015-B3F3-35CFF4B3AFD4}" dt="2020-06-16T13:35:16.337" v="860" actId="20577"/>
          <ac:spMkLst>
            <pc:docMk/>
            <pc:sldMk cId="2705636183" sldId="267"/>
            <ac:spMk id="18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AD1BA2C7-4849-4015-B3F3-35CFF4B3AFD4}" dt="2020-06-16T13:31:01.567" v="845"/>
          <ac:graphicFrameMkLst>
            <pc:docMk/>
            <pc:sldMk cId="2705636183" sldId="267"/>
            <ac:graphicFrameMk id="15" creationId="{00000000-0000-0000-0000-000000000000}"/>
          </ac:graphicFrameMkLst>
        </pc:graphicFrameChg>
        <pc:graphicFrameChg chg="mod modGraphic">
          <ac:chgData name="Zawadzka Kamila (PZ)" userId="S::kamila.zawadzka.pz@mazovia.pl::b01f39bc-7226-4f9b-b049-fbcb804eb1bb" providerId="AD" clId="Web-{AD1BA2C7-4849-4015-B3F3-35CFF4B3AFD4}" dt="2020-06-16T13:35:55.947" v="872"/>
          <ac:graphicFrameMkLst>
            <pc:docMk/>
            <pc:sldMk cId="2705636183" sldId="267"/>
            <ac:graphicFrameMk id="16" creationId="{00000000-0000-0000-0000-000000000000}"/>
          </ac:graphicFrameMkLst>
        </pc:graphicFrameChg>
      </pc:sldChg>
      <pc:sldChg chg="modSp addAnim delAnim">
        <pc:chgData name="Zawadzka Kamila (PZ)" userId="S::kamila.zawadzka.pz@mazovia.pl::b01f39bc-7226-4f9b-b049-fbcb804eb1bb" providerId="AD" clId="Web-{AD1BA2C7-4849-4015-B3F3-35CFF4B3AFD4}" dt="2020-06-16T13:40:47.046" v="915" actId="20577"/>
        <pc:sldMkLst>
          <pc:docMk/>
          <pc:sldMk cId="3268654942" sldId="276"/>
        </pc:sldMkLst>
        <pc:spChg chg="mod">
          <ac:chgData name="Zawadzka Kamila (PZ)" userId="S::kamila.zawadzka.pz@mazovia.pl::b01f39bc-7226-4f9b-b049-fbcb804eb1bb" providerId="AD" clId="Web-{AD1BA2C7-4849-4015-B3F3-35CFF4B3AFD4}" dt="2020-06-16T13:39:06.294" v="875" actId="20577"/>
          <ac:spMkLst>
            <pc:docMk/>
            <pc:sldMk cId="3268654942" sldId="276"/>
            <ac:spMk id="20" creationId="{404C9E5C-7FCE-43B5-BC2A-9296876223A5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3:40:47.046" v="915" actId="20577"/>
          <ac:graphicFrameMkLst>
            <pc:docMk/>
            <pc:sldMk cId="3268654942" sldId="276"/>
            <ac:graphicFrameMk id="7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5:47.870" v="431" actId="20577"/>
        <pc:sldMkLst>
          <pc:docMk/>
          <pc:sldMk cId="829672937" sldId="292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5:47.870" v="431" actId="20577"/>
          <ac:graphicFrameMkLst>
            <pc:docMk/>
            <pc:sldMk cId="829672937" sldId="292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3:56.118" v="419" actId="20577"/>
        <pc:sldMkLst>
          <pc:docMk/>
          <pc:sldMk cId="1546286312" sldId="293"/>
        </pc:sldMkLst>
        <pc:spChg chg="mod">
          <ac:chgData name="Zawadzka Kamila (PZ)" userId="S::kamila.zawadzka.pz@mazovia.pl::b01f39bc-7226-4f9b-b049-fbcb804eb1bb" providerId="AD" clId="Web-{AD1BA2C7-4849-4015-B3F3-35CFF4B3AFD4}" dt="2020-06-16T13:03:56.118" v="419" actId="20577"/>
          <ac:spMkLst>
            <pc:docMk/>
            <pc:sldMk cId="1546286312" sldId="293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D1BA2C7-4849-4015-B3F3-35CFF4B3AFD4}" dt="2020-06-16T12:49:15.494" v="5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49:15.494" v="5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2:15.403" v="50" actId="20577"/>
        <pc:sldMkLst>
          <pc:docMk/>
          <pc:sldMk cId="2336761442" sldId="298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2:15.403" v="50" actId="20577"/>
          <ac:graphicFrameMkLst>
            <pc:docMk/>
            <pc:sldMk cId="2336761442" sldId="29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8:15.394" v="182" actId="20577"/>
        <pc:sldMkLst>
          <pc:docMk/>
          <pc:sldMk cId="2018556526" sldId="299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8:15.394" v="182" actId="20577"/>
          <ac:graphicFrameMkLst>
            <pc:docMk/>
            <pc:sldMk cId="2018556526" sldId="299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6:56.033" v="171" actId="20577"/>
        <pc:sldMkLst>
          <pc:docMk/>
          <pc:sldMk cId="381427413" sldId="300"/>
        </pc:sldMkLst>
        <pc:spChg chg="mod">
          <ac:chgData name="Zawadzka Kamila (PZ)" userId="S::kamila.zawadzka.pz@mazovia.pl::b01f39bc-7226-4f9b-b049-fbcb804eb1bb" providerId="AD" clId="Web-{AD1BA2C7-4849-4015-B3F3-35CFF4B3AFD4}" dt="2020-06-16T12:54:54.671" v="76" actId="20577"/>
          <ac:spMkLst>
            <pc:docMk/>
            <pc:sldMk cId="381427413" sldId="300"/>
            <ac:spMk id="2" creationId="{00000000-0000-0000-0000-000000000000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2:56:56.033" v="171" actId="20577"/>
          <ac:graphicFrameMkLst>
            <pc:docMk/>
            <pc:sldMk cId="381427413" sldId="300"/>
            <ac:graphicFrameMk id="6" creationId="{00000000-0000-0000-0000-000000000000}"/>
          </ac:graphicFrameMkLst>
        </pc:graphicFrameChg>
      </pc:sldChg>
      <pc:sldChg chg="addSp delSp modSp add ord replId">
        <pc:chgData name="Zawadzka Kamila (PZ)" userId="S::kamila.zawadzka.pz@mazovia.pl::b01f39bc-7226-4f9b-b049-fbcb804eb1bb" providerId="AD" clId="Web-{AD1BA2C7-4849-4015-B3F3-35CFF4B3AFD4}" dt="2020-06-16T12:59:35.051" v="246" actId="20577"/>
        <pc:sldMkLst>
          <pc:docMk/>
          <pc:sldMk cId="3811472975" sldId="301"/>
        </pc:sldMkLst>
        <pc:spChg chg="mod">
          <ac:chgData name="Zawadzka Kamila (PZ)" userId="S::kamila.zawadzka.pz@mazovia.pl::b01f39bc-7226-4f9b-b049-fbcb804eb1bb" providerId="AD" clId="Web-{AD1BA2C7-4849-4015-B3F3-35CFF4B3AFD4}" dt="2020-06-16T12:57:45.659" v="178" actId="20577"/>
          <ac:spMkLst>
            <pc:docMk/>
            <pc:sldMk cId="3811472975" sldId="301"/>
            <ac:spMk id="2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AD1BA2C7-4849-4015-B3F3-35CFF4B3AFD4}" dt="2020-06-16T12:59:35.051" v="246" actId="20577"/>
          <ac:spMkLst>
            <pc:docMk/>
            <pc:sldMk cId="3811472975" sldId="301"/>
            <ac:spMk id="39" creationId="{1993CF79-6066-4C44-A305-A1A68BFC8328}"/>
          </ac:spMkLst>
        </pc:spChg>
        <pc:graphicFrameChg chg="del">
          <ac:chgData name="Zawadzka Kamila (PZ)" userId="S::kamila.zawadzka.pz@mazovia.pl::b01f39bc-7226-4f9b-b049-fbcb804eb1bb" providerId="AD" clId="Web-{AD1BA2C7-4849-4015-B3F3-35CFF4B3AFD4}" dt="2020-06-16T12:58:24.081" v="183"/>
          <ac:graphicFrameMkLst>
            <pc:docMk/>
            <pc:sldMk cId="3811472975" sldId="301"/>
            <ac:graphicFrameMk id="6" creationId="{00000000-0000-0000-0000-000000000000}"/>
          </ac:graphicFrameMkLst>
        </pc:graphicFrameChg>
      </pc:sldChg>
    </pc:docChg>
  </pc:docChgLst>
  <pc:docChgLst>
    <pc:chgData name="Zawadzka Kamila (PZ)" userId="S::kamila.zawadzka.pz@mazovia.pl::b01f39bc-7226-4f9b-b049-fbcb804eb1bb" providerId="AD" clId="Web-{924DB2A0-4D71-45FE-AAC6-52BFC69E99B5}"/>
    <pc:docChg chg="delSld modSld">
      <pc:chgData name="Zawadzka Kamila (PZ)" userId="S::kamila.zawadzka.pz@mazovia.pl::b01f39bc-7226-4f9b-b049-fbcb804eb1bb" providerId="AD" clId="Web-{924DB2A0-4D71-45FE-AAC6-52BFC69E99B5}" dt="2020-06-16T12:41:01.581" v="116" actId="20577"/>
      <pc:docMkLst>
        <pc:docMk/>
      </pc:docMkLst>
      <pc:sldChg chg="addSp delSp modSp">
        <pc:chgData name="Zawadzka Kamila (PZ)" userId="S::kamila.zawadzka.pz@mazovia.pl::b01f39bc-7226-4f9b-b049-fbcb804eb1bb" providerId="AD" clId="Web-{924DB2A0-4D71-45FE-AAC6-52BFC69E99B5}" dt="2020-06-16T12:34:43.925" v="107" actId="20577"/>
        <pc:sldMkLst>
          <pc:docMk/>
          <pc:sldMk cId="4212844502" sldId="264"/>
        </pc:sldMkLst>
        <pc:spChg chg="del mod">
          <ac:chgData name="Zawadzka Kamila (PZ)" userId="S::kamila.zawadzka.pz@mazovia.pl::b01f39bc-7226-4f9b-b049-fbcb804eb1bb" providerId="AD" clId="Web-{924DB2A0-4D71-45FE-AAC6-52BFC69E99B5}" dt="2020-06-16T12:24:00.316" v="3"/>
          <ac:spMkLst>
            <pc:docMk/>
            <pc:sldMk cId="4212844502" sldId="264"/>
            <ac:spMk id="3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924DB2A0-4D71-45FE-AAC6-52BFC69E99B5}" dt="2020-06-16T12:26:59.160" v="33"/>
          <ac:spMkLst>
            <pc:docMk/>
            <pc:sldMk cId="4212844502" sldId="264"/>
            <ac:spMk id="4" creationId="{00000000-0000-0000-0000-000000000000}"/>
          </ac:spMkLst>
        </pc:spChg>
        <pc:spChg chg="del">
          <ac:chgData name="Zawadzka Kamila (PZ)" userId="S::kamila.zawadzka.pz@mazovia.pl::b01f39bc-7226-4f9b-b049-fbcb804eb1bb" providerId="AD" clId="Web-{924DB2A0-4D71-45FE-AAC6-52BFC69E99B5}" dt="2020-06-16T12:27:09.847" v="37"/>
          <ac:spMkLst>
            <pc:docMk/>
            <pc:sldMk cId="4212844502" sldId="264"/>
            <ac:spMk id="9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24:00.332" v="5"/>
          <ac:spMkLst>
            <pc:docMk/>
            <pc:sldMk cId="4212844502" sldId="264"/>
            <ac:spMk id="10" creationId="{86D22144-6930-4FC3-B6CC-B43BDAFB052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34:43.925" v="107" actId="20577"/>
          <ac:spMkLst>
            <pc:docMk/>
            <pc:sldMk cId="4212844502" sldId="264"/>
            <ac:spMk id="12" creationId="{8B05D97D-B459-492C-815D-E5FB192AEDC9}"/>
          </ac:spMkLst>
        </pc:spChg>
        <pc:graphicFrameChg chg="add del mod ord modGraphic">
          <ac:chgData name="Zawadzka Kamila (PZ)" userId="S::kamila.zawadzka.pz@mazovia.pl::b01f39bc-7226-4f9b-b049-fbcb804eb1bb" providerId="AD" clId="Web-{924DB2A0-4D71-45FE-AAC6-52BFC69E99B5}" dt="2020-06-16T12:24:19.644" v="8"/>
          <ac:graphicFrameMkLst>
            <pc:docMk/>
            <pc:sldMk cId="4212844502" sldId="264"/>
            <ac:graphicFrameMk id="8" creationId="{568DC8EA-EF15-4DF9-BC09-CD30C15D2E99}"/>
          </ac:graphicFrameMkLst>
        </pc:graphicFrameChg>
      </pc:sldChg>
      <pc:sldChg chg="del">
        <pc:chgData name="Zawadzka Kamila (PZ)" userId="S::kamila.zawadzka.pz@mazovia.pl::b01f39bc-7226-4f9b-b049-fbcb804eb1bb" providerId="AD" clId="Web-{924DB2A0-4D71-45FE-AAC6-52BFC69E99B5}" dt="2020-06-16T12:28:09.551" v="38"/>
        <pc:sldMkLst>
          <pc:docMk/>
          <pc:sldMk cId="835903469" sldId="296"/>
        </pc:sldMkLst>
      </pc:sldChg>
      <pc:sldChg chg="modSp">
        <pc:chgData name="Zawadzka Kamila (PZ)" userId="S::kamila.zawadzka.pz@mazovia.pl::b01f39bc-7226-4f9b-b049-fbcb804eb1bb" providerId="AD" clId="Web-{924DB2A0-4D71-45FE-AAC6-52BFC69E99B5}" dt="2020-06-16T12:41:01.581" v="116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924DB2A0-4D71-45FE-AAC6-52BFC69E99B5}" dt="2020-06-16T12:41:01.581" v="116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</pc:docChg>
  </pc:docChgLst>
  <pc:docChgLst>
    <pc:chgData name="Gadomska Anna" userId="S::anna.gadomska@mazovia.pl::9acc40b5-bd19-4bd4-8d6f-2c215a81e80b" providerId="AD" clId="Web-{CB5FFF59-FAAD-405A-8C10-D10379DBCBD6}"/>
    <pc:docChg chg="modSld">
      <pc:chgData name="Gadomska Anna" userId="S::anna.gadomska@mazovia.pl::9acc40b5-bd19-4bd4-8d6f-2c215a81e80b" providerId="AD" clId="Web-{CB5FFF59-FAAD-405A-8C10-D10379DBCBD6}" dt="2020-06-16T11:52:44.206" v="417" actId="1076"/>
      <pc:docMkLst>
        <pc:docMk/>
      </pc:docMkLst>
      <pc:sldChg chg="addSp delSp modSp">
        <pc:chgData name="Gadomska Anna" userId="S::anna.gadomska@mazovia.pl::9acc40b5-bd19-4bd4-8d6f-2c215a81e80b" providerId="AD" clId="Web-{CB5FFF59-FAAD-405A-8C10-D10379DBCBD6}" dt="2020-06-16T11:32:13.780" v="2"/>
        <pc:sldMkLst>
          <pc:docMk/>
          <pc:sldMk cId="3416253785" sldId="256"/>
        </pc:sldMkLst>
        <pc:spChg chg="add del mod">
          <ac:chgData name="Gadomska Anna" userId="S::anna.gadomska@mazovia.pl::9acc40b5-bd19-4bd4-8d6f-2c215a81e80b" providerId="AD" clId="Web-{CB5FFF59-FAAD-405A-8C10-D10379DBCBD6}" dt="2020-06-16T11:32:13.780" v="2"/>
          <ac:spMkLst>
            <pc:docMk/>
            <pc:sldMk cId="3416253785" sldId="256"/>
            <ac:spMk id="4" creationId="{AC00F5B3-184F-47FD-964C-A4734502D3E8}"/>
          </ac:spMkLst>
        </pc:spChg>
      </pc:sldChg>
      <pc:sldChg chg="addSp delSp modSp addAnim delAnim">
        <pc:chgData name="Gadomska Anna" userId="S::anna.gadomska@mazovia.pl::9acc40b5-bd19-4bd4-8d6f-2c215a81e80b" providerId="AD" clId="Web-{CB5FFF59-FAAD-405A-8C10-D10379DBCBD6}" dt="2020-06-16T11:52:44.206" v="417" actId="1076"/>
        <pc:sldMkLst>
          <pc:docMk/>
          <pc:sldMk cId="1446268496" sldId="262"/>
        </pc:sldMkLst>
        <pc:spChg chg="mod">
          <ac:chgData name="Gadomska Anna" userId="S::anna.gadomska@mazovia.pl::9acc40b5-bd19-4bd4-8d6f-2c215a81e80b" providerId="AD" clId="Web-{CB5FFF59-FAAD-405A-8C10-D10379DBCBD6}" dt="2020-06-16T11:41:23.228" v="141" actId="20577"/>
          <ac:spMkLst>
            <pc:docMk/>
            <pc:sldMk cId="1446268496" sldId="262"/>
            <ac:spMk id="2" creationId="{00000000-0000-0000-0000-000000000000}"/>
          </ac:spMkLst>
        </pc:spChg>
        <pc:spChg chg="mod topLvl">
          <ac:chgData name="Gadomska Anna" userId="S::anna.gadomska@mazovia.pl::9acc40b5-bd19-4bd4-8d6f-2c215a81e80b" providerId="AD" clId="Web-{CB5FFF59-FAAD-405A-8C10-D10379DBCBD6}" dt="2020-06-16T11:47:56.053" v="219" actId="1076"/>
          <ac:spMkLst>
            <pc:docMk/>
            <pc:sldMk cId="1446268496" sldId="262"/>
            <ac:spMk id="19" creationId="{00000000-0000-0000-0000-000000000000}"/>
          </ac:spMkLst>
        </pc:spChg>
        <pc:spChg chg="add del">
          <ac:chgData name="Gadomska Anna" userId="S::anna.gadomska@mazovia.pl::9acc40b5-bd19-4bd4-8d6f-2c215a81e80b" providerId="AD" clId="Web-{CB5FFF59-FAAD-405A-8C10-D10379DBCBD6}" dt="2020-06-16T11:45:15.929" v="166"/>
          <ac:spMkLst>
            <pc:docMk/>
            <pc:sldMk cId="1446268496" sldId="262"/>
            <ac:spMk id="660" creationId="{F3C63C7A-4571-4122-A9D0-7D42BB849C44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20.253" v="412" actId="1076"/>
          <ac:spMkLst>
            <pc:docMk/>
            <pc:sldMk cId="1446268496" sldId="262"/>
            <ac:spMk id="665" creationId="{DE7C9B30-5FAE-4FB6-B96E-EFE094949053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44.206" v="417" actId="1076"/>
          <ac:spMkLst>
            <pc:docMk/>
            <pc:sldMk cId="1446268496" sldId="262"/>
            <ac:spMk id="672" creationId="{81C8A5F1-F3B6-4EE6-9C45-0EBB5459A549}"/>
          </ac:spMkLst>
        </pc:spChg>
        <pc:grpChg chg="del mod">
          <ac:chgData name="Gadomska Anna" userId="S::anna.gadomska@mazovia.pl::9acc40b5-bd19-4bd4-8d6f-2c215a81e80b" providerId="AD" clId="Web-{CB5FFF59-FAAD-405A-8C10-D10379DBCBD6}" dt="2020-06-16T11:38:12.964" v="108"/>
          <ac:grpSpMkLst>
            <pc:docMk/>
            <pc:sldMk cId="1446268496" sldId="262"/>
            <ac:grpSpMk id="22" creationId="{00000000-0000-0000-0000-000000000000}"/>
          </ac:grpSpMkLst>
        </pc:grpChg>
        <pc:grpChg chg="add mod">
          <ac:chgData name="Gadomska Anna" userId="S::anna.gadomska@mazovia.pl::9acc40b5-bd19-4bd4-8d6f-2c215a81e80b" providerId="AD" clId="Web-{CB5FFF59-FAAD-405A-8C10-D10379DBCBD6}" dt="2020-06-16T11:52:15.191" v="409" actId="1076"/>
          <ac:grpSpMkLst>
            <pc:docMk/>
            <pc:sldMk cId="1446268496" sldId="262"/>
            <ac:grpSpMk id="553" creationId="{EEB1B928-07F9-413D-A6F6-B2DC914352CD}"/>
          </ac:grpSpMkLst>
        </pc:grpChg>
        <pc:graphicFrameChg chg="add del mod modGraphic">
          <ac:chgData name="Gadomska Anna" userId="S::anna.gadomska@mazovia.pl::9acc40b5-bd19-4bd4-8d6f-2c215a81e80b" providerId="AD" clId="Web-{CB5FFF59-FAAD-405A-8C10-D10379DBCBD6}" dt="2020-06-16T11:37:36.902" v="97"/>
          <ac:graphicFrameMkLst>
            <pc:docMk/>
            <pc:sldMk cId="1446268496" sldId="262"/>
            <ac:graphicFrameMk id="3" creationId="{BCB1D329-307C-4FDA-9476-3FDA0B25D8AF}"/>
          </ac:graphicFrameMkLst>
        </pc:graphicFrameChg>
        <pc:graphicFrameChg chg="add mod modGraphic">
          <ac:chgData name="Gadomska Anna" userId="S::anna.gadomska@mazovia.pl::9acc40b5-bd19-4bd4-8d6f-2c215a81e80b" providerId="AD" clId="Web-{CB5FFF59-FAAD-405A-8C10-D10379DBCBD6}" dt="2020-06-16T11:52:15.238" v="410" actId="1076"/>
          <ac:graphicFrameMkLst>
            <pc:docMk/>
            <pc:sldMk cId="1446268496" sldId="262"/>
            <ac:graphicFrameMk id="558" creationId="{8763148F-54C4-4BD6-A044-5B694B922C1E}"/>
          </ac:graphicFrameMkLst>
        </pc:graphicFrameChg>
        <pc:picChg chg="del topLvl">
          <ac:chgData name="Gadomska Anna" userId="S::anna.gadomska@mazovia.pl::9acc40b5-bd19-4bd4-8d6f-2c215a81e80b" providerId="AD" clId="Web-{CB5FFF59-FAAD-405A-8C10-D10379DBCBD6}" dt="2020-06-16T11:38:12.964" v="108"/>
          <ac:picMkLst>
            <pc:docMk/>
            <pc:sldMk cId="1446268496" sldId="262"/>
            <ac:picMk id="21" creationId="{00000000-0000-0000-0000-000000000000}"/>
          </ac:picMkLst>
        </pc:picChg>
        <pc:picChg chg="add del mod">
          <ac:chgData name="Gadomska Anna" userId="S::anna.gadomska@mazovia.pl::9acc40b5-bd19-4bd4-8d6f-2c215a81e80b" providerId="AD" clId="Web-{CB5FFF59-FAAD-405A-8C10-D10379DBCBD6}" dt="2020-06-16T11:45:53.960" v="169"/>
          <ac:picMkLst>
            <pc:docMk/>
            <pc:sldMk cId="1446268496" sldId="262"/>
            <ac:picMk id="661" creationId="{3F767E50-7622-49E8-8DD3-96E57F38E4FF}"/>
          </ac:picMkLst>
        </pc:picChg>
      </pc:sldChg>
    </pc:docChg>
  </pc:docChgLst>
  <pc:docChgLst>
    <pc:chgData name="Zawadzka Kamila (PZ)" userId="S::kamila.zawadzka.pz@mazovia.pl::b01f39bc-7226-4f9b-b049-fbcb804eb1bb" providerId="AD" clId="Web-{4F404D35-0540-4610-AE1C-CB9197D58CA9}"/>
    <pc:docChg chg="addSld delSld modSld">
      <pc:chgData name="Zawadzka Kamila (PZ)" userId="S::kamila.zawadzka.pz@mazovia.pl::b01f39bc-7226-4f9b-b049-fbcb804eb1bb" providerId="AD" clId="Web-{4F404D35-0540-4610-AE1C-CB9197D58CA9}" dt="2020-06-16T12:18:01.678" v="763"/>
      <pc:docMkLst>
        <pc:docMk/>
      </pc:docMkLst>
      <pc:sldChg chg="addSp delSp modSp">
        <pc:chgData name="Zawadzka Kamila (PZ)" userId="S::kamila.zawadzka.pz@mazovia.pl::b01f39bc-7226-4f9b-b049-fbcb804eb1bb" providerId="AD" clId="Web-{4F404D35-0540-4610-AE1C-CB9197D58CA9}" dt="2020-06-16T12:17:45.709" v="759"/>
        <pc:sldMkLst>
          <pc:docMk/>
          <pc:sldMk cId="4212844502" sldId="264"/>
        </pc:sldMkLst>
        <pc:spChg chg="add del">
          <ac:chgData name="Zawadzka Kamila (PZ)" userId="S::kamila.zawadzka.pz@mazovia.pl::b01f39bc-7226-4f9b-b049-fbcb804eb1bb" providerId="AD" clId="Web-{4F404D35-0540-4610-AE1C-CB9197D58CA9}" dt="2020-06-16T12:17:45.709" v="759"/>
          <ac:spMkLst>
            <pc:docMk/>
            <pc:sldMk cId="4212844502" sldId="264"/>
            <ac:spMk id="4" creationId="{00000000-0000-0000-0000-000000000000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7:45.709" v="759"/>
          <ac:picMkLst>
            <pc:docMk/>
            <pc:sldMk cId="4212844502" sldId="264"/>
            <ac:picMk id="7" creationId="{016DC439-0EBD-44FF-9F50-4A378EEC4E59}"/>
          </ac:picMkLst>
        </pc:picChg>
      </pc:sldChg>
      <pc:sldChg chg="modSp">
        <pc:chgData name="Zawadzka Kamila (PZ)" userId="S::kamila.zawadzka.pz@mazovia.pl::b01f39bc-7226-4f9b-b049-fbcb804eb1bb" providerId="AD" clId="Web-{4F404D35-0540-4610-AE1C-CB9197D58CA9}" dt="2020-06-16T11:43:47.055" v="52" actId="1076"/>
        <pc:sldMkLst>
          <pc:docMk/>
          <pc:sldMk cId="2454098083" sldId="273"/>
        </pc:sldMkLst>
        <pc:spChg chg="mod">
          <ac:chgData name="Zawadzka Kamila (PZ)" userId="S::kamila.zawadzka.pz@mazovia.pl::b01f39bc-7226-4f9b-b049-fbcb804eb1bb" providerId="AD" clId="Web-{4F404D35-0540-4610-AE1C-CB9197D58CA9}" dt="2020-06-16T11:43:47.055" v="52" actId="1076"/>
          <ac:spMkLst>
            <pc:docMk/>
            <pc:sldMk cId="2454098083" sldId="273"/>
            <ac:spMk id="12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1:43:27.632" v="22" actId="1076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addSp delSp modSp">
        <pc:chgData name="Zawadzka Kamila (PZ)" userId="S::kamila.zawadzka.pz@mazovia.pl::b01f39bc-7226-4f9b-b049-fbcb804eb1bb" providerId="AD" clId="Web-{4F404D35-0540-4610-AE1C-CB9197D58CA9}" dt="2020-06-16T11:47:43.944" v="236" actId="1076"/>
        <pc:sldMkLst>
          <pc:docMk/>
          <pc:sldMk cId="2397221253" sldId="275"/>
        </pc:sldMkLst>
        <pc:spChg chg="mod">
          <ac:chgData name="Zawadzka Kamila (PZ)" userId="S::kamila.zawadzka.pz@mazovia.pl::b01f39bc-7226-4f9b-b049-fbcb804eb1bb" providerId="AD" clId="Web-{4F404D35-0540-4610-AE1C-CB9197D58CA9}" dt="2020-06-16T11:47:32.209" v="232" actId="20577"/>
          <ac:spMkLst>
            <pc:docMk/>
            <pc:sldMk cId="2397221253" sldId="275"/>
            <ac:spMk id="3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43.944" v="236" actId="1076"/>
          <ac:spMkLst>
            <pc:docMk/>
            <pc:sldMk cId="2397221253" sldId="275"/>
            <ac:spMk id="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39.366" v="235" actId="1076"/>
          <ac:spMkLst>
            <pc:docMk/>
            <pc:sldMk cId="2397221253" sldId="275"/>
            <ac:spMk id="8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1:44:24.838" v="62"/>
          <ac:spMkLst>
            <pc:docMk/>
            <pc:sldMk cId="2397221253" sldId="275"/>
            <ac:spMk id="10" creationId="{25B6EFF1-7B24-40E7-8614-C77CA2EBC2C1}"/>
          </ac:spMkLst>
        </pc:spChg>
        <pc:graphicFrameChg chg="del">
          <ac:chgData name="Zawadzka Kamila (PZ)" userId="S::kamila.zawadzka.pz@mazovia.pl::b01f39bc-7226-4f9b-b049-fbcb804eb1bb" providerId="AD" clId="Web-{4F404D35-0540-4610-AE1C-CB9197D58CA9}" dt="2020-06-16T11:44:18.151" v="61"/>
          <ac:graphicFrameMkLst>
            <pc:docMk/>
            <pc:sldMk cId="2397221253" sldId="275"/>
            <ac:graphicFrameMk id="6" creationId="{00000000-0000-0000-0000-000000000000}"/>
          </ac:graphicFrameMkLst>
        </pc:graphicFrameChg>
      </pc:sldChg>
      <pc:sldChg chg="addSp modSp">
        <pc:chgData name="Zawadzka Kamila (PZ)" userId="S::kamila.zawadzka.pz@mazovia.pl::b01f39bc-7226-4f9b-b049-fbcb804eb1bb" providerId="AD" clId="Web-{4F404D35-0540-4610-AE1C-CB9197D58CA9}" dt="2020-06-16T11:54:30.594" v="437" actId="1076"/>
        <pc:sldMkLst>
          <pc:docMk/>
          <pc:sldMk cId="3268654942" sldId="276"/>
        </pc:sldMkLst>
        <pc:spChg chg="add mod">
          <ac:chgData name="Zawadzka Kamila (PZ)" userId="S::kamila.zawadzka.pz@mazovia.pl::b01f39bc-7226-4f9b-b049-fbcb804eb1bb" providerId="AD" clId="Web-{4F404D35-0540-4610-AE1C-CB9197D58CA9}" dt="2020-06-16T11:53:05.604" v="423" actId="14100"/>
          <ac:spMkLst>
            <pc:docMk/>
            <pc:sldMk cId="3268654942" sldId="276"/>
            <ac:spMk id="14" creationId="{8F9961E4-A2B0-4E20-8DFE-E33D9A8FB3EC}"/>
          </ac:spMkLst>
        </pc:spChg>
        <pc:spChg chg="add mod">
          <ac:chgData name="Zawadzka Kamila (PZ)" userId="S::kamila.zawadzka.pz@mazovia.pl::b01f39bc-7226-4f9b-b049-fbcb804eb1bb" providerId="AD" clId="Web-{4F404D35-0540-4610-AE1C-CB9197D58CA9}" dt="2020-06-16T11:54:30.594" v="437" actId="1076"/>
          <ac:spMkLst>
            <pc:docMk/>
            <pc:sldMk cId="3268654942" sldId="276"/>
            <ac:spMk id="20" creationId="{404C9E5C-7FCE-43B5-BC2A-9296876223A5}"/>
          </ac:spMkLst>
        </pc:spChg>
      </pc:sldChg>
      <pc:sldChg chg="modSp del">
        <pc:chgData name="Zawadzka Kamila (PZ)" userId="S::kamila.zawadzka.pz@mazovia.pl::b01f39bc-7226-4f9b-b049-fbcb804eb1bb" providerId="AD" clId="Web-{4F404D35-0540-4610-AE1C-CB9197D58CA9}" dt="2020-06-16T11:52:33.649" v="375"/>
        <pc:sldMkLst>
          <pc:docMk/>
          <pc:sldMk cId="1460904663" sldId="277"/>
        </pc:sldMkLst>
        <pc:spChg chg="mod">
          <ac:chgData name="Zawadzka Kamila (PZ)" userId="S::kamila.zawadzka.pz@mazovia.pl::b01f39bc-7226-4f9b-b049-fbcb804eb1bb" providerId="AD" clId="Web-{4F404D35-0540-4610-AE1C-CB9197D58CA9}" dt="2020-06-16T11:50:50.174" v="369" actId="20577"/>
          <ac:spMkLst>
            <pc:docMk/>
            <pc:sldMk cId="1460904663" sldId="277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4F404D35-0540-4610-AE1C-CB9197D58CA9}" dt="2020-06-16T11:54:59.970" v="438" actId="1076"/>
        <pc:sldMkLst>
          <pc:docMk/>
          <pc:sldMk cId="1982512621" sldId="282"/>
        </pc:sldMkLst>
        <pc:graphicFrameChg chg="mod">
          <ac:chgData name="Zawadzka Kamila (PZ)" userId="S::kamila.zawadzka.pz@mazovia.pl::b01f39bc-7226-4f9b-b049-fbcb804eb1bb" providerId="AD" clId="Web-{4F404D35-0540-4610-AE1C-CB9197D58CA9}" dt="2020-06-16T11:54:59.970" v="438" actId="1076"/>
          <ac:graphicFrameMkLst>
            <pc:docMk/>
            <pc:sldMk cId="1982512621" sldId="282"/>
            <ac:graphicFrameMk id="9" creationId="{00000000-0000-0000-0000-000000000000}"/>
          </ac:graphicFrameMkLst>
        </pc:graphicFrameChg>
      </pc:sldChg>
      <pc:sldChg chg="addSp modSp addAnim">
        <pc:chgData name="Zawadzka Kamila (PZ)" userId="S::kamila.zawadzka.pz@mazovia.pl::b01f39bc-7226-4f9b-b049-fbcb804eb1bb" providerId="AD" clId="Web-{4F404D35-0540-4610-AE1C-CB9197D58CA9}" dt="2020-06-16T12:02:06.246" v="653" actId="20577"/>
        <pc:sldMkLst>
          <pc:docMk/>
          <pc:sldMk cId="1095542968" sldId="283"/>
        </pc:sldMkLst>
        <pc:spChg chg="add mod">
          <ac:chgData name="Zawadzka Kamila (PZ)" userId="S::kamila.zawadzka.pz@mazovia.pl::b01f39bc-7226-4f9b-b049-fbcb804eb1bb" providerId="AD" clId="Web-{4F404D35-0540-4610-AE1C-CB9197D58CA9}" dt="2020-06-16T12:02:06.246" v="653" actId="20577"/>
          <ac:spMkLst>
            <pc:docMk/>
            <pc:sldMk cId="1095542968" sldId="283"/>
            <ac:spMk id="891" creationId="{2CA6CCDA-18C3-40DB-B7B1-D198809276DD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2:00:44.288" v="596" actId="14100"/>
          <ac:graphicFrameMkLst>
            <pc:docMk/>
            <pc:sldMk cId="1095542968" sldId="283"/>
            <ac:graphicFrameMk id="6" creationId="{00000000-0000-0000-0000-000000000000}"/>
          </ac:graphicFrameMkLst>
        </pc:graphicFrameChg>
        <pc:picChg chg="add mod">
          <ac:chgData name="Zawadzka Kamila (PZ)" userId="S::kamila.zawadzka.pz@mazovia.pl::b01f39bc-7226-4f9b-b049-fbcb804eb1bb" providerId="AD" clId="Web-{4F404D35-0540-4610-AE1C-CB9197D58CA9}" dt="2020-06-16T12:01:20.915" v="600" actId="1076"/>
          <ac:picMkLst>
            <pc:docMk/>
            <pc:sldMk cId="1095542968" sldId="283"/>
            <ac:picMk id="1105" creationId="{41FD3EF1-36EE-41A6-929C-C5B824C8B73F}"/>
          </ac:picMkLst>
        </pc:picChg>
      </pc:sldChg>
      <pc:sldChg chg="addSp delSp modSp">
        <pc:chgData name="Zawadzka Kamila (PZ)" userId="S::kamila.zawadzka.pz@mazovia.pl::b01f39bc-7226-4f9b-b049-fbcb804eb1bb" providerId="AD" clId="Web-{4F404D35-0540-4610-AE1C-CB9197D58CA9}" dt="2020-06-16T12:05:16.992" v="725"/>
        <pc:sldMkLst>
          <pc:docMk/>
          <pc:sldMk cId="856291092" sldId="284"/>
        </pc:sldMkLst>
        <pc:spChg chg="add del mod">
          <ac:chgData name="Zawadzka Kamila (PZ)" userId="S::kamila.zawadzka.pz@mazovia.pl::b01f39bc-7226-4f9b-b049-fbcb804eb1bb" providerId="AD" clId="Web-{4F404D35-0540-4610-AE1C-CB9197D58CA9}" dt="2020-06-16T12:05:13.585" v="724"/>
          <ac:spMkLst>
            <pc:docMk/>
            <pc:sldMk cId="856291092" sldId="284"/>
            <ac:spMk id="19" creationId="{FD70D778-2BD0-4623-A860-176A67857B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2:05:10.132" v="723"/>
          <ac:spMkLst>
            <pc:docMk/>
            <pc:sldMk cId="856291092" sldId="284"/>
            <ac:spMk id="20" creationId="{5AC4BC8D-CA49-4631-A373-B433BC48DC53}"/>
          </ac:spMkLst>
        </pc:spChg>
        <pc:graphicFrameChg chg="del mod">
          <ac:chgData name="Zawadzka Kamila (PZ)" userId="S::kamila.zawadzka.pz@mazovia.pl::b01f39bc-7226-4f9b-b049-fbcb804eb1bb" providerId="AD" clId="Web-{4F404D35-0540-4610-AE1C-CB9197D58CA9}" dt="2020-06-16T12:04:41.115" v="681"/>
          <ac:graphicFrameMkLst>
            <pc:docMk/>
            <pc:sldMk cId="856291092" sldId="284"/>
            <ac:graphicFrameMk id="6" creationId="{00000000-0000-0000-0000-000000000000}"/>
          </ac:graphicFrameMkLst>
        </pc:graphicFrameChg>
        <pc:graphicFrameChg chg="del mod modGraphic">
          <ac:chgData name="Zawadzka Kamila (PZ)" userId="S::kamila.zawadzka.pz@mazovia.pl::b01f39bc-7226-4f9b-b049-fbcb804eb1bb" providerId="AD" clId="Web-{4F404D35-0540-4610-AE1C-CB9197D58CA9}" dt="2020-06-16T12:04:31.786" v="678"/>
          <ac:graphicFrameMkLst>
            <pc:docMk/>
            <pc:sldMk cId="856291092" sldId="284"/>
            <ac:graphicFrameMk id="8" creationId="{00000000-0000-0000-0000-000000000000}"/>
          </ac:graphicFrameMkLst>
        </pc:graphicFrameChg>
        <pc:graphicFrameChg chg="add mod modGraphic">
          <ac:chgData name="Zawadzka Kamila (PZ)" userId="S::kamila.zawadzka.pz@mazovia.pl::b01f39bc-7226-4f9b-b049-fbcb804eb1bb" providerId="AD" clId="Web-{4F404D35-0540-4610-AE1C-CB9197D58CA9}" dt="2020-06-16T12:05:16.992" v="725"/>
          <ac:graphicFrameMkLst>
            <pc:docMk/>
            <pc:sldMk cId="856291092" sldId="284"/>
            <ac:graphicFrameMk id="18" creationId="{75BCA1E6-5FD1-4D5C-A694-801C60BFDEE6}"/>
          </ac:graphicFrameMkLst>
        </pc:graphicFrameChg>
      </pc:sldChg>
      <pc:sldChg chg="modSp">
        <pc:chgData name="Zawadzka Kamila (PZ)" userId="S::kamila.zawadzka.pz@mazovia.pl::b01f39bc-7226-4f9b-b049-fbcb804eb1bb" providerId="AD" clId="Web-{4F404D35-0540-4610-AE1C-CB9197D58CA9}" dt="2020-06-16T12:16:08.765" v="755" actId="20577"/>
        <pc:sldMkLst>
          <pc:docMk/>
          <pc:sldMk cId="3406032078" sldId="285"/>
        </pc:sldMkLst>
        <pc:graphicFrameChg chg="modGraphic">
          <ac:chgData name="Zawadzka Kamila (PZ)" userId="S::kamila.zawadzka.pz@mazovia.pl::b01f39bc-7226-4f9b-b049-fbcb804eb1bb" providerId="AD" clId="Web-{4F404D35-0540-4610-AE1C-CB9197D58CA9}" dt="2020-06-16T12:16:08.765" v="755" actId="20577"/>
          <ac:graphicFrameMkLst>
            <pc:docMk/>
            <pc:sldMk cId="3406032078" sldId="285"/>
            <ac:graphicFrameMk id="7" creationId="{00000000-0000-0000-0000-000000000000}"/>
          </ac:graphicFrameMkLst>
        </pc:graphicFrameChg>
      </pc:sldChg>
      <pc:sldChg chg="addSp delSp modSp new del">
        <pc:chgData name="Zawadzka Kamila (PZ)" userId="S::kamila.zawadzka.pz@mazovia.pl::b01f39bc-7226-4f9b-b049-fbcb804eb1bb" providerId="AD" clId="Web-{4F404D35-0540-4610-AE1C-CB9197D58CA9}" dt="2020-06-16T12:18:01.678" v="763"/>
        <pc:sldMkLst>
          <pc:docMk/>
          <pc:sldMk cId="947500646" sldId="301"/>
        </pc:sldMkLst>
        <pc:spChg chg="add del">
          <ac:chgData name="Zawadzka Kamila (PZ)" userId="S::kamila.zawadzka.pz@mazovia.pl::b01f39bc-7226-4f9b-b049-fbcb804eb1bb" providerId="AD" clId="Web-{4F404D35-0540-4610-AE1C-CB9197D58CA9}" dt="2020-06-16T12:18:00.725" v="762"/>
          <ac:spMkLst>
            <pc:docMk/>
            <pc:sldMk cId="947500646" sldId="301"/>
            <ac:spMk id="3" creationId="{DE50CC2A-DD13-497F-AC0B-B1F680B9FF28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8:00.725" v="762"/>
          <ac:picMkLst>
            <pc:docMk/>
            <pc:sldMk cId="947500646" sldId="301"/>
            <ac:picMk id="7" creationId="{08023BEA-B6AC-451F-A51F-F4A5A5679671}"/>
          </ac:picMkLst>
        </pc:picChg>
      </pc:sldChg>
      <pc:sldChg chg="add del replId">
        <pc:chgData name="Zawadzka Kamila (PZ)" userId="S::kamila.zawadzka.pz@mazovia.pl::b01f39bc-7226-4f9b-b049-fbcb804eb1bb" providerId="AD" clId="Web-{4F404D35-0540-4610-AE1C-CB9197D58CA9}" dt="2020-06-16T12:17:24.739" v="757"/>
        <pc:sldMkLst>
          <pc:docMk/>
          <pc:sldMk cId="1036615049" sldId="301"/>
        </pc:sldMkLst>
      </pc:sldChg>
    </pc:docChg>
  </pc:docChgLst>
  <pc:docChgLst>
    <pc:chgData name="Gadomska Anna" userId="S::anna.gadomska@mazovia.pl::9acc40b5-bd19-4bd4-8d6f-2c215a81e80b" providerId="AD" clId="Web-{4CB0BCF9-835E-4A65-93AB-339A859C9044}"/>
    <pc:docChg chg="delSld modSld">
      <pc:chgData name="Gadomska Anna" userId="S::anna.gadomska@mazovia.pl::9acc40b5-bd19-4bd4-8d6f-2c215a81e80b" providerId="AD" clId="Web-{4CB0BCF9-835E-4A65-93AB-339A859C9044}" dt="2020-06-16T12:12:05.634" v="113" actId="1076"/>
      <pc:docMkLst>
        <pc:docMk/>
      </pc:docMkLst>
      <pc:sldChg chg="addSp delSp modSp">
        <pc:chgData name="Gadomska Anna" userId="S::anna.gadomska@mazovia.pl::9acc40b5-bd19-4bd4-8d6f-2c215a81e80b" providerId="AD" clId="Web-{4CB0BCF9-835E-4A65-93AB-339A859C9044}" dt="2020-06-16T12:01:22.691" v="1"/>
        <pc:sldMkLst>
          <pc:docMk/>
          <pc:sldMk cId="3416253785" sldId="256"/>
        </pc:sldMkLst>
        <pc:picChg chg="add del mod">
          <ac:chgData name="Gadomska Anna" userId="S::anna.gadomska@mazovia.pl::9acc40b5-bd19-4bd4-8d6f-2c215a81e80b" providerId="AD" clId="Web-{4CB0BCF9-835E-4A65-93AB-339A859C9044}" dt="2020-06-16T12:01:22.691" v="1"/>
          <ac:picMkLst>
            <pc:docMk/>
            <pc:sldMk cId="3416253785" sldId="256"/>
            <ac:picMk id="4" creationId="{5D27F52D-647B-457F-9380-7F5775D2CBF3}"/>
          </ac:picMkLst>
        </pc:picChg>
      </pc:sldChg>
      <pc:sldChg chg="addSp modSp">
        <pc:chgData name="Gadomska Anna" userId="S::anna.gadomska@mazovia.pl::9acc40b5-bd19-4bd4-8d6f-2c215a81e80b" providerId="AD" clId="Web-{4CB0BCF9-835E-4A65-93AB-339A859C9044}" dt="2020-06-16T12:11:03.664" v="111" actId="20577"/>
        <pc:sldMkLst>
          <pc:docMk/>
          <pc:sldMk cId="3673949350" sldId="257"/>
        </pc:sldMkLst>
        <pc:spChg chg="mod">
          <ac:chgData name="Gadomska Anna" userId="S::anna.gadomska@mazovia.pl::9acc40b5-bd19-4bd4-8d6f-2c215a81e80b" providerId="AD" clId="Web-{4CB0BCF9-835E-4A65-93AB-339A859C9044}" dt="2020-06-16T12:04:25.677" v="14" actId="20577"/>
          <ac:spMkLst>
            <pc:docMk/>
            <pc:sldMk cId="3673949350" sldId="257"/>
            <ac:spMk id="2" creationId="{00000000-0000-0000-0000-000000000000}"/>
          </ac:spMkLst>
        </pc:spChg>
        <pc:spChg chg="add mod">
          <ac:chgData name="Gadomska Anna" userId="S::anna.gadomska@mazovia.pl::9acc40b5-bd19-4bd4-8d6f-2c215a81e80b" providerId="AD" clId="Web-{4CB0BCF9-835E-4A65-93AB-339A859C9044}" dt="2020-06-16T12:11:03.664" v="111" actId="20577"/>
          <ac:spMkLst>
            <pc:docMk/>
            <pc:sldMk cId="3673949350" sldId="257"/>
            <ac:spMk id="66" creationId="{AA2DDE15-5650-4B49-9D47-926D8685EBB7}"/>
          </ac:spMkLst>
        </pc:spChg>
        <pc:graphicFrameChg chg="mod">
          <ac:chgData name="Gadomska Anna" userId="S::anna.gadomska@mazovia.pl::9acc40b5-bd19-4bd4-8d6f-2c215a81e80b" providerId="AD" clId="Web-{4CB0BCF9-835E-4A65-93AB-339A859C9044}" dt="2020-06-16T12:04:01.849" v="13" actId="14100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">
        <pc:chgData name="Gadomska Anna" userId="S::anna.gadomska@mazovia.pl::9acc40b5-bd19-4bd4-8d6f-2c215a81e80b" providerId="AD" clId="Web-{4CB0BCF9-835E-4A65-93AB-339A859C9044}" dt="2020-06-16T12:03:45.239" v="10" actId="1076"/>
        <pc:sldMkLst>
          <pc:docMk/>
          <pc:sldMk cId="659068922" sldId="258"/>
        </pc:sldMkLst>
        <pc:spChg chg="mod">
          <ac:chgData name="Gadomska Anna" userId="S::anna.gadomska@mazovia.pl::9acc40b5-bd19-4bd4-8d6f-2c215a81e80b" providerId="AD" clId="Web-{4CB0BCF9-835E-4A65-93AB-339A859C9044}" dt="2020-06-16T12:03:45.239" v="10" actId="1076"/>
          <ac:spMkLst>
            <pc:docMk/>
            <pc:sldMk cId="659068922" sldId="258"/>
            <ac:spMk id="10" creationId="{00000000-0000-0000-0000-000000000000}"/>
          </ac:spMkLst>
        </pc:spChg>
      </pc:sldChg>
      <pc:sldChg chg="modSp">
        <pc:chgData name="Gadomska Anna" userId="S::anna.gadomska@mazovia.pl::9acc40b5-bd19-4bd4-8d6f-2c215a81e80b" providerId="AD" clId="Web-{4CB0BCF9-835E-4A65-93AB-339A859C9044}" dt="2020-06-16T12:12:05.634" v="113" actId="1076"/>
        <pc:sldMkLst>
          <pc:docMk/>
          <pc:sldMk cId="1150444670" sldId="261"/>
        </pc:sldMkLst>
        <pc:picChg chg="mod">
          <ac:chgData name="Gadomska Anna" userId="S::anna.gadomska@mazovia.pl::9acc40b5-bd19-4bd4-8d6f-2c215a81e80b" providerId="AD" clId="Web-{4CB0BCF9-835E-4A65-93AB-339A859C9044}" dt="2020-06-16T12:12:05.634" v="113" actId="1076"/>
          <ac:picMkLst>
            <pc:docMk/>
            <pc:sldMk cId="1150444670" sldId="261"/>
            <ac:picMk id="11" creationId="{00000000-0000-0000-0000-000000000000}"/>
          </ac:picMkLst>
        </pc:picChg>
      </pc:sldChg>
      <pc:sldChg chg="addSp delSp modSp">
        <pc:chgData name="Gadomska Anna" userId="S::anna.gadomska@mazovia.pl::9acc40b5-bd19-4bd4-8d6f-2c215a81e80b" providerId="AD" clId="Web-{4CB0BCF9-835E-4A65-93AB-339A859C9044}" dt="2020-06-16T12:02:04.598" v="8"/>
        <pc:sldMkLst>
          <pc:docMk/>
          <pc:sldMk cId="1446268496" sldId="262"/>
        </pc:sldMkLst>
        <pc:picChg chg="add del mod">
          <ac:chgData name="Gadomska Anna" userId="S::anna.gadomska@mazovia.pl::9acc40b5-bd19-4bd4-8d6f-2c215a81e80b" providerId="AD" clId="Web-{4CB0BCF9-835E-4A65-93AB-339A859C9044}" dt="2020-06-16T12:01:47.645" v="3"/>
          <ac:picMkLst>
            <pc:docMk/>
            <pc:sldMk cId="1446268496" sldId="262"/>
            <ac:picMk id="17" creationId="{E435BCF2-5B05-4621-A88F-4EAAD63FA437}"/>
          </ac:picMkLst>
        </pc:picChg>
        <pc:picChg chg="add del mod">
          <ac:chgData name="Gadomska Anna" userId="S::anna.gadomska@mazovia.pl::9acc40b5-bd19-4bd4-8d6f-2c215a81e80b" providerId="AD" clId="Web-{4CB0BCF9-835E-4A65-93AB-339A859C9044}" dt="2020-06-16T12:02:04.598" v="8"/>
          <ac:picMkLst>
            <pc:docMk/>
            <pc:sldMk cId="1446268496" sldId="262"/>
            <ac:picMk id="18" creationId="{689D6E00-73CF-4739-814B-C373B441CAF7}"/>
          </ac:picMkLst>
        </pc:picChg>
      </pc:sldChg>
      <pc:sldChg chg="del">
        <pc:chgData name="Gadomska Anna" userId="S::anna.gadomska@mazovia.pl::9acc40b5-bd19-4bd4-8d6f-2c215a81e80b" providerId="AD" clId="Web-{4CB0BCF9-835E-4A65-93AB-339A859C9044}" dt="2020-06-16T12:02:15.379" v="9"/>
        <pc:sldMkLst>
          <pc:docMk/>
          <pc:sldMk cId="3662496554" sldId="301"/>
        </pc:sldMkLst>
      </pc:sldChg>
    </pc:docChg>
  </pc:docChgLst>
  <pc:docChgLst>
    <pc:chgData name="Zawadzka Kamila (PZ)" userId="S::kamila.zawadzka.pz@mazovia.pl::b01f39bc-7226-4f9b-b049-fbcb804eb1bb" providerId="AD" clId="Web-{AF12B271-B6B1-4AE2-9B8F-AD899FE74AB6}"/>
    <pc:docChg chg="modSld sldOrd">
      <pc:chgData name="Zawadzka Kamila (PZ)" userId="S::kamila.zawadzka.pz@mazovia.pl::b01f39bc-7226-4f9b-b049-fbcb804eb1bb" providerId="AD" clId="Web-{AF12B271-B6B1-4AE2-9B8F-AD899FE74AB6}" dt="2020-06-16T11:42:08.572" v="77" actId="20577"/>
      <pc:docMkLst>
        <pc:docMk/>
      </pc:docMkLst>
      <pc:sldChg chg="modSp">
        <pc:chgData name="Zawadzka Kamila (PZ)" userId="S::kamila.zawadzka.pz@mazovia.pl::b01f39bc-7226-4f9b-b049-fbcb804eb1bb" providerId="AD" clId="Web-{AF12B271-B6B1-4AE2-9B8F-AD899FE74AB6}" dt="2020-06-16T11:31:36.753" v="3" actId="20577"/>
        <pc:sldMkLst>
          <pc:docMk/>
          <pc:sldMk cId="3416253785" sldId="256"/>
        </pc:sldMkLst>
        <pc:spChg chg="mod">
          <ac:chgData name="Zawadzka Kamila (PZ)" userId="S::kamila.zawadzka.pz@mazovia.pl::b01f39bc-7226-4f9b-b049-fbcb804eb1bb" providerId="AD" clId="Web-{AF12B271-B6B1-4AE2-9B8F-AD899FE74AB6}" dt="2020-06-16T11:31:36.753" v="3" actId="20577"/>
          <ac:spMkLst>
            <pc:docMk/>
            <pc:sldMk cId="3416253785" sldId="256"/>
            <ac:spMk id="2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F12B271-B6B1-4AE2-9B8F-AD899FE74AB6}" dt="2020-06-16T11:34:53.067" v="18" actId="20577"/>
        <pc:sldMkLst>
          <pc:docMk/>
          <pc:sldMk cId="3673949350" sldId="257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4:53.067" v="18" actId="20577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 ord">
        <pc:chgData name="Zawadzka Kamila (PZ)" userId="S::kamila.zawadzka.pz@mazovia.pl::b01f39bc-7226-4f9b-b049-fbcb804eb1bb" providerId="AD" clId="Web-{AF12B271-B6B1-4AE2-9B8F-AD899FE74AB6}" dt="2020-06-16T11:42:08.572" v="77" actId="20577"/>
        <pc:sldMkLst>
          <pc:docMk/>
          <pc:sldMk cId="2454098083" sldId="273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2:08.572" v="77" actId="20577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40:43.556" v="71" actId="20577"/>
        <pc:sldMkLst>
          <pc:docMk/>
          <pc:sldMk cId="2096317948" sldId="278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0:43.556" v="71" actId="20577"/>
          <ac:graphicFrameMkLst>
            <pc:docMk/>
            <pc:sldMk cId="2096317948" sldId="27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37:21.116" v="49" actId="20577"/>
        <pc:sldMkLst>
          <pc:docMk/>
          <pc:sldMk cId="3662496554" sldId="301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7:21.116" v="49" actId="20577"/>
          <ac:graphicFrameMkLst>
            <pc:docMk/>
            <pc:sldMk cId="3662496554" sldId="301"/>
            <ac:graphicFrameMk id="11" creationId="{00000000-0000-0000-0000-000000000000}"/>
          </ac:graphicFrameMkLst>
        </pc:graphicFrameChg>
      </pc:sldChg>
    </pc:docChg>
  </pc:docChgLst>
</pc:chgInfo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DE9F2-6BBB-477F-A853-71C62A1AA364}" type="doc">
      <dgm:prSet loTypeId="urn:microsoft.com/office/officeart/2005/8/layout/bProcess3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8BD3B78A-6EC2-45DA-8419-CF0892A3589D}">
      <dgm:prSet phldrT="[Tekst]"/>
      <dgm:spPr/>
      <dgm:t>
        <a:bodyPr/>
        <a:lstStyle/>
        <a:p>
          <a:r>
            <a:rPr lang="pl-PL" dirty="0"/>
            <a:t>Wyrok Trybunału Sprawiedliwości Unii Europejskiej </a:t>
          </a:r>
        </a:p>
        <a:p>
          <a:r>
            <a:rPr lang="pl-PL" dirty="0"/>
            <a:t/>
          </a:r>
          <a:br>
            <a:rPr lang="pl-PL" dirty="0"/>
          </a:br>
          <a:r>
            <a:rPr lang="pl-PL" dirty="0"/>
            <a:t>22 lutego 2018 r.</a:t>
          </a:r>
        </a:p>
      </dgm:t>
    </dgm:pt>
    <dgm:pt modelId="{FA2EC987-B364-43B4-8111-2FF7502E82AD}" type="parTrans" cxnId="{E54B93F3-6F14-4EF7-BE2A-06AE831DAA52}">
      <dgm:prSet/>
      <dgm:spPr/>
      <dgm:t>
        <a:bodyPr/>
        <a:lstStyle/>
        <a:p>
          <a:endParaRPr lang="pl-PL"/>
        </a:p>
      </dgm:t>
    </dgm:pt>
    <dgm:pt modelId="{56D6DD6B-F278-4DC0-AA32-EB0C15A99409}" type="sibTrans" cxnId="{E54B93F3-6F14-4EF7-BE2A-06AE831DAA52}">
      <dgm:prSet/>
      <dgm:spPr/>
      <dgm:t>
        <a:bodyPr/>
        <a:lstStyle/>
        <a:p>
          <a:endParaRPr lang="pl-PL" dirty="0"/>
        </a:p>
      </dgm:t>
    </dgm:pt>
    <dgm:pt modelId="{63EF8677-7E6E-415F-A723-397502BBBEB2}">
      <dgm:prSet/>
      <dgm:spPr/>
      <dgm:t>
        <a:bodyPr/>
        <a:lstStyle/>
        <a:p>
          <a:r>
            <a:rPr lang="pl-PL" dirty="0"/>
            <a:t>Zmiana </a:t>
          </a:r>
          <a:r>
            <a:rPr lang="pl-PL" dirty="0" smtClean="0"/>
            <a:t>przepisów prawa krajowego regulujących zakres programów ochrony powietrza</a:t>
          </a:r>
          <a:endParaRPr lang="pl-PL" dirty="0"/>
        </a:p>
      </dgm:t>
    </dgm:pt>
    <dgm:pt modelId="{C80C4CEF-28CE-419B-AC10-E1C3CE7B382A}" type="parTrans" cxnId="{9F23B2D4-D461-49A7-AD20-0D9F29889F29}">
      <dgm:prSet/>
      <dgm:spPr/>
      <dgm:t>
        <a:bodyPr/>
        <a:lstStyle/>
        <a:p>
          <a:endParaRPr lang="pl-PL"/>
        </a:p>
      </dgm:t>
    </dgm:pt>
    <dgm:pt modelId="{2372725B-FCDB-4C65-9A61-B034FFE99F41}" type="sibTrans" cxnId="{9F23B2D4-D461-49A7-AD20-0D9F29889F29}">
      <dgm:prSet/>
      <dgm:spPr/>
      <dgm:t>
        <a:bodyPr/>
        <a:lstStyle/>
        <a:p>
          <a:endParaRPr lang="pl-PL" dirty="0"/>
        </a:p>
      </dgm:t>
    </dgm:pt>
    <dgm:pt modelId="{A6C7C72B-75FB-468A-8BCD-C2025E25D621}">
      <dgm:prSet/>
      <dgm:spPr/>
      <dgm:t>
        <a:bodyPr/>
        <a:lstStyle/>
        <a:p>
          <a:r>
            <a:rPr lang="pl-PL" dirty="0"/>
            <a:t>Konieczność przygotowania nowego programu ochrony powietrza, którego integralną częścią będzie plan działań krótkoterminowych</a:t>
          </a:r>
          <a:r>
            <a:rPr lang="pl-PL" dirty="0" smtClean="0"/>
            <a:t>.</a:t>
          </a:r>
          <a:endParaRPr lang="pl-PL" dirty="0"/>
        </a:p>
      </dgm:t>
    </dgm:pt>
    <dgm:pt modelId="{2A598627-806B-4375-8E2C-8038346EC7ED}" type="parTrans" cxnId="{525D5B14-8EB1-4CFF-80DD-D7A27CBCD8C2}">
      <dgm:prSet/>
      <dgm:spPr/>
      <dgm:t>
        <a:bodyPr/>
        <a:lstStyle/>
        <a:p>
          <a:endParaRPr lang="pl-PL"/>
        </a:p>
      </dgm:t>
    </dgm:pt>
    <dgm:pt modelId="{96630720-EF91-45AE-9A42-B15D879E1A8C}" type="sibTrans" cxnId="{525D5B14-8EB1-4CFF-80DD-D7A27CBCD8C2}">
      <dgm:prSet/>
      <dgm:spPr/>
      <dgm:t>
        <a:bodyPr/>
        <a:lstStyle/>
        <a:p>
          <a:endParaRPr lang="pl-PL"/>
        </a:p>
      </dgm:t>
    </dgm:pt>
    <dgm:pt modelId="{1D42443D-F2A2-49C9-A014-B7A5F15A78BD}">
      <dgm:prSet/>
      <dgm:spPr/>
      <dgm:t>
        <a:bodyPr/>
        <a:lstStyle/>
        <a:p>
          <a:pPr rtl="0"/>
          <a:r>
            <a:rPr lang="pl-PL"/>
            <a:t>Termin uchwalenia:</a:t>
          </a:r>
          <a:br>
            <a:rPr lang="pl-PL"/>
          </a:br>
          <a:r>
            <a:rPr lang="pl-PL"/>
            <a:t/>
          </a:r>
          <a:br>
            <a:rPr lang="pl-PL"/>
          </a:br>
          <a:r>
            <a:rPr lang="pl-PL" b="1">
              <a:latin typeface="Arial" panose="020B0604020202020204"/>
            </a:rPr>
            <a:t>30</a:t>
          </a:r>
          <a:r>
            <a:rPr lang="pl-PL" b="1"/>
            <a:t> </a:t>
          </a:r>
          <a:r>
            <a:rPr lang="pl-PL" b="1">
              <a:latin typeface="Arial" panose="020B0604020202020204"/>
            </a:rPr>
            <a:t>września</a:t>
          </a:r>
          <a:r>
            <a:rPr lang="pl-PL" b="1"/>
            <a:t> 2020 r</a:t>
          </a:r>
          <a:r>
            <a:rPr lang="pl-PL"/>
            <a:t>.</a:t>
          </a:r>
        </a:p>
      </dgm:t>
    </dgm:pt>
    <dgm:pt modelId="{FB448464-DD58-4390-912D-A2A4039AD90A}" type="parTrans" cxnId="{DEC01DAB-1CE5-4D1D-8145-5652C8B05F92}">
      <dgm:prSet/>
      <dgm:spPr/>
      <dgm:t>
        <a:bodyPr/>
        <a:lstStyle/>
        <a:p>
          <a:endParaRPr lang="pl-PL"/>
        </a:p>
      </dgm:t>
    </dgm:pt>
    <dgm:pt modelId="{EAC706C8-7FEA-4C53-BF03-8BBDE0102F6D}" type="sibTrans" cxnId="{DEC01DAB-1CE5-4D1D-8145-5652C8B05F92}">
      <dgm:prSet/>
      <dgm:spPr/>
      <dgm:t>
        <a:bodyPr/>
        <a:lstStyle/>
        <a:p>
          <a:endParaRPr lang="pl-PL"/>
        </a:p>
      </dgm:t>
    </dgm:pt>
    <dgm:pt modelId="{20C0013F-4409-4899-A5C2-EA951695E36C}" type="pres">
      <dgm:prSet presAssocID="{9A6DE9F2-6BBB-477F-A853-71C62A1AA3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572AC4-0D16-47BB-9D88-8BE59CBCAB5A}" type="pres">
      <dgm:prSet presAssocID="{8BD3B78A-6EC2-45DA-8419-CF0892A358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3CA0E9-ABC9-4066-BB62-EE4A39DE7512}" type="pres">
      <dgm:prSet presAssocID="{56D6DD6B-F278-4DC0-AA32-EB0C15A99409}" presName="sibTrans" presStyleLbl="sibTrans1D1" presStyleIdx="0" presStyleCnt="3"/>
      <dgm:spPr/>
      <dgm:t>
        <a:bodyPr/>
        <a:lstStyle/>
        <a:p>
          <a:endParaRPr lang="pl-PL"/>
        </a:p>
      </dgm:t>
    </dgm:pt>
    <dgm:pt modelId="{22502AB1-565B-4D1A-872D-DB66C2B06B9E}" type="pres">
      <dgm:prSet presAssocID="{56D6DD6B-F278-4DC0-AA32-EB0C15A99409}" presName="connectorText" presStyleLbl="sibTrans1D1" presStyleIdx="0" presStyleCnt="3"/>
      <dgm:spPr/>
      <dgm:t>
        <a:bodyPr/>
        <a:lstStyle/>
        <a:p>
          <a:endParaRPr lang="pl-PL"/>
        </a:p>
      </dgm:t>
    </dgm:pt>
    <dgm:pt modelId="{AAA23B59-B6BC-4F64-B746-1DEAC10D2208}" type="pres">
      <dgm:prSet presAssocID="{63EF8677-7E6E-415F-A723-397502BBBE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44DF3E-159A-489A-984B-0F5678C7548A}" type="pres">
      <dgm:prSet presAssocID="{2372725B-FCDB-4C65-9A61-B034FFE99F41}" presName="sibTrans" presStyleLbl="sibTrans1D1" presStyleIdx="1" presStyleCnt="3"/>
      <dgm:spPr/>
      <dgm:t>
        <a:bodyPr/>
        <a:lstStyle/>
        <a:p>
          <a:endParaRPr lang="pl-PL"/>
        </a:p>
      </dgm:t>
    </dgm:pt>
    <dgm:pt modelId="{BB5CEAF4-F788-46B5-A51A-40845D1B8899}" type="pres">
      <dgm:prSet presAssocID="{2372725B-FCDB-4C65-9A61-B034FFE99F41}" presName="connectorText" presStyleLbl="sibTrans1D1" presStyleIdx="1" presStyleCnt="3"/>
      <dgm:spPr/>
      <dgm:t>
        <a:bodyPr/>
        <a:lstStyle/>
        <a:p>
          <a:endParaRPr lang="pl-PL"/>
        </a:p>
      </dgm:t>
    </dgm:pt>
    <dgm:pt modelId="{902329DD-239D-4CB7-87B6-331F14FA6DC6}" type="pres">
      <dgm:prSet presAssocID="{A6C7C72B-75FB-468A-8BCD-C2025E25D6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3293E2-5942-4F35-9670-3485851DEF05}" type="pres">
      <dgm:prSet presAssocID="{96630720-EF91-45AE-9A42-B15D879E1A8C}" presName="sibTrans" presStyleLbl="sibTrans1D1" presStyleIdx="2" presStyleCnt="3"/>
      <dgm:spPr/>
      <dgm:t>
        <a:bodyPr/>
        <a:lstStyle/>
        <a:p>
          <a:endParaRPr lang="pl-PL"/>
        </a:p>
      </dgm:t>
    </dgm:pt>
    <dgm:pt modelId="{C8837CAB-20DA-42E5-AF44-21E7553A2E99}" type="pres">
      <dgm:prSet presAssocID="{96630720-EF91-45AE-9A42-B15D879E1A8C}" presName="connectorText" presStyleLbl="sibTrans1D1" presStyleIdx="2" presStyleCnt="3"/>
      <dgm:spPr/>
      <dgm:t>
        <a:bodyPr/>
        <a:lstStyle/>
        <a:p>
          <a:endParaRPr lang="pl-PL"/>
        </a:p>
      </dgm:t>
    </dgm:pt>
    <dgm:pt modelId="{8E3F3F1F-D734-438B-A7CA-46DCE82928D6}" type="pres">
      <dgm:prSet presAssocID="{1D42443D-F2A2-49C9-A014-B7A5F15A78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9EF21C-91E1-49DB-A08D-EA0F8C4C83C7}" type="presOf" srcId="{63EF8677-7E6E-415F-A723-397502BBBEB2}" destId="{AAA23B59-B6BC-4F64-B746-1DEAC10D2208}" srcOrd="0" destOrd="0" presId="urn:microsoft.com/office/officeart/2005/8/layout/bProcess3"/>
    <dgm:cxn modelId="{6B269CF7-A37F-4A24-8AE4-53D1255F4307}" type="presOf" srcId="{96630720-EF91-45AE-9A42-B15D879E1A8C}" destId="{243293E2-5942-4F35-9670-3485851DEF05}" srcOrd="0" destOrd="0" presId="urn:microsoft.com/office/officeart/2005/8/layout/bProcess3"/>
    <dgm:cxn modelId="{CD6EDC39-1187-43E8-9494-D4B20C9D46A2}" type="presOf" srcId="{A6C7C72B-75FB-468A-8BCD-C2025E25D621}" destId="{902329DD-239D-4CB7-87B6-331F14FA6DC6}" srcOrd="0" destOrd="0" presId="urn:microsoft.com/office/officeart/2005/8/layout/bProcess3"/>
    <dgm:cxn modelId="{E54B93F3-6F14-4EF7-BE2A-06AE831DAA52}" srcId="{9A6DE9F2-6BBB-477F-A853-71C62A1AA364}" destId="{8BD3B78A-6EC2-45DA-8419-CF0892A3589D}" srcOrd="0" destOrd="0" parTransId="{FA2EC987-B364-43B4-8111-2FF7502E82AD}" sibTransId="{56D6DD6B-F278-4DC0-AA32-EB0C15A99409}"/>
    <dgm:cxn modelId="{DEC01DAB-1CE5-4D1D-8145-5652C8B05F92}" srcId="{9A6DE9F2-6BBB-477F-A853-71C62A1AA364}" destId="{1D42443D-F2A2-49C9-A014-B7A5F15A78BD}" srcOrd="3" destOrd="0" parTransId="{FB448464-DD58-4390-912D-A2A4039AD90A}" sibTransId="{EAC706C8-7FEA-4C53-BF03-8BBDE0102F6D}"/>
    <dgm:cxn modelId="{227783C5-013D-48BB-9344-FC55D854811E}" type="presOf" srcId="{2372725B-FCDB-4C65-9A61-B034FFE99F41}" destId="{F844DF3E-159A-489A-984B-0F5678C7548A}" srcOrd="0" destOrd="0" presId="urn:microsoft.com/office/officeart/2005/8/layout/bProcess3"/>
    <dgm:cxn modelId="{9F23B2D4-D461-49A7-AD20-0D9F29889F29}" srcId="{9A6DE9F2-6BBB-477F-A853-71C62A1AA364}" destId="{63EF8677-7E6E-415F-A723-397502BBBEB2}" srcOrd="1" destOrd="0" parTransId="{C80C4CEF-28CE-419B-AC10-E1C3CE7B382A}" sibTransId="{2372725B-FCDB-4C65-9A61-B034FFE99F41}"/>
    <dgm:cxn modelId="{6AC18869-1295-4666-BEC5-1AA97C29E481}" type="presOf" srcId="{96630720-EF91-45AE-9A42-B15D879E1A8C}" destId="{C8837CAB-20DA-42E5-AF44-21E7553A2E99}" srcOrd="1" destOrd="0" presId="urn:microsoft.com/office/officeart/2005/8/layout/bProcess3"/>
    <dgm:cxn modelId="{FA534A75-12FA-416E-BBB0-695DBFCE6DA2}" type="presOf" srcId="{8BD3B78A-6EC2-45DA-8419-CF0892A3589D}" destId="{79572AC4-0D16-47BB-9D88-8BE59CBCAB5A}" srcOrd="0" destOrd="0" presId="urn:microsoft.com/office/officeart/2005/8/layout/bProcess3"/>
    <dgm:cxn modelId="{525D5B14-8EB1-4CFF-80DD-D7A27CBCD8C2}" srcId="{9A6DE9F2-6BBB-477F-A853-71C62A1AA364}" destId="{A6C7C72B-75FB-468A-8BCD-C2025E25D621}" srcOrd="2" destOrd="0" parTransId="{2A598627-806B-4375-8E2C-8038346EC7ED}" sibTransId="{96630720-EF91-45AE-9A42-B15D879E1A8C}"/>
    <dgm:cxn modelId="{75F688A7-D9BA-4F5A-94B1-1590C17BCD08}" type="presOf" srcId="{56D6DD6B-F278-4DC0-AA32-EB0C15A99409}" destId="{0C3CA0E9-ABC9-4066-BB62-EE4A39DE7512}" srcOrd="0" destOrd="0" presId="urn:microsoft.com/office/officeart/2005/8/layout/bProcess3"/>
    <dgm:cxn modelId="{4686DDF5-DDA7-4D32-B422-00874E92BA8D}" type="presOf" srcId="{2372725B-FCDB-4C65-9A61-B034FFE99F41}" destId="{BB5CEAF4-F788-46B5-A51A-40845D1B8899}" srcOrd="1" destOrd="0" presId="urn:microsoft.com/office/officeart/2005/8/layout/bProcess3"/>
    <dgm:cxn modelId="{BA099E80-5787-46BC-8400-377D5E546414}" type="presOf" srcId="{56D6DD6B-F278-4DC0-AA32-EB0C15A99409}" destId="{22502AB1-565B-4D1A-872D-DB66C2B06B9E}" srcOrd="1" destOrd="0" presId="urn:microsoft.com/office/officeart/2005/8/layout/bProcess3"/>
    <dgm:cxn modelId="{56C942B6-C210-42A4-B0FA-21549A0FA005}" type="presOf" srcId="{1D42443D-F2A2-49C9-A014-B7A5F15A78BD}" destId="{8E3F3F1F-D734-438B-A7CA-46DCE82928D6}" srcOrd="0" destOrd="0" presId="urn:microsoft.com/office/officeart/2005/8/layout/bProcess3"/>
    <dgm:cxn modelId="{D5B58B5C-F35C-43C4-BCBB-5148D081908E}" type="presOf" srcId="{9A6DE9F2-6BBB-477F-A853-71C62A1AA364}" destId="{20C0013F-4409-4899-A5C2-EA951695E36C}" srcOrd="0" destOrd="0" presId="urn:microsoft.com/office/officeart/2005/8/layout/bProcess3"/>
    <dgm:cxn modelId="{627F5FF2-8F91-4D7E-BB72-4ADB9B3F3893}" type="presParOf" srcId="{20C0013F-4409-4899-A5C2-EA951695E36C}" destId="{79572AC4-0D16-47BB-9D88-8BE59CBCAB5A}" srcOrd="0" destOrd="0" presId="urn:microsoft.com/office/officeart/2005/8/layout/bProcess3"/>
    <dgm:cxn modelId="{AA9155F7-239C-4B67-BCD4-839C2D5B75A6}" type="presParOf" srcId="{20C0013F-4409-4899-A5C2-EA951695E36C}" destId="{0C3CA0E9-ABC9-4066-BB62-EE4A39DE7512}" srcOrd="1" destOrd="0" presId="urn:microsoft.com/office/officeart/2005/8/layout/bProcess3"/>
    <dgm:cxn modelId="{0694C525-4515-4182-B035-B9ED34B40F30}" type="presParOf" srcId="{0C3CA0E9-ABC9-4066-BB62-EE4A39DE7512}" destId="{22502AB1-565B-4D1A-872D-DB66C2B06B9E}" srcOrd="0" destOrd="0" presId="urn:microsoft.com/office/officeart/2005/8/layout/bProcess3"/>
    <dgm:cxn modelId="{C08B8484-BBEA-47AE-87DE-A7B5B8F7C257}" type="presParOf" srcId="{20C0013F-4409-4899-A5C2-EA951695E36C}" destId="{AAA23B59-B6BC-4F64-B746-1DEAC10D2208}" srcOrd="2" destOrd="0" presId="urn:microsoft.com/office/officeart/2005/8/layout/bProcess3"/>
    <dgm:cxn modelId="{353FBCBA-A049-48F4-80F1-08C361ED7788}" type="presParOf" srcId="{20C0013F-4409-4899-A5C2-EA951695E36C}" destId="{F844DF3E-159A-489A-984B-0F5678C7548A}" srcOrd="3" destOrd="0" presId="urn:microsoft.com/office/officeart/2005/8/layout/bProcess3"/>
    <dgm:cxn modelId="{628BC83C-67AD-4958-8B98-476CB5D4F8CE}" type="presParOf" srcId="{F844DF3E-159A-489A-984B-0F5678C7548A}" destId="{BB5CEAF4-F788-46B5-A51A-40845D1B8899}" srcOrd="0" destOrd="0" presId="urn:microsoft.com/office/officeart/2005/8/layout/bProcess3"/>
    <dgm:cxn modelId="{40512B5C-614F-4C27-A0FD-B58482E059BE}" type="presParOf" srcId="{20C0013F-4409-4899-A5C2-EA951695E36C}" destId="{902329DD-239D-4CB7-87B6-331F14FA6DC6}" srcOrd="4" destOrd="0" presId="urn:microsoft.com/office/officeart/2005/8/layout/bProcess3"/>
    <dgm:cxn modelId="{2A088689-CAA7-4AC4-A1A1-349905229F5A}" type="presParOf" srcId="{20C0013F-4409-4899-A5C2-EA951695E36C}" destId="{243293E2-5942-4F35-9670-3485851DEF05}" srcOrd="5" destOrd="0" presId="urn:microsoft.com/office/officeart/2005/8/layout/bProcess3"/>
    <dgm:cxn modelId="{52A63C8E-E4ED-47F3-BD05-45289CB5F9FD}" type="presParOf" srcId="{243293E2-5942-4F35-9670-3485851DEF05}" destId="{C8837CAB-20DA-42E5-AF44-21E7553A2E99}" srcOrd="0" destOrd="0" presId="urn:microsoft.com/office/officeart/2005/8/layout/bProcess3"/>
    <dgm:cxn modelId="{2F0A5BCB-756C-4D06-92EF-6D0974471BF8}" type="presParOf" srcId="{20C0013F-4409-4899-A5C2-EA951695E36C}" destId="{8E3F3F1F-D734-438B-A7CA-46DCE82928D6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6432E-FC06-4656-B4BA-82482F57E7F2}" type="doc">
      <dgm:prSet loTypeId="urn:microsoft.com/office/officeart/2005/8/layout/lProcess3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9C236890-99FE-4B35-BAA9-296ECB0D2AE1}">
      <dgm:prSet phldrT="[Tekst]" custT="1"/>
      <dgm:spPr/>
      <dgm:t>
        <a:bodyPr/>
        <a:lstStyle/>
        <a:p>
          <a:r>
            <a:rPr lang="pl-PL" sz="2000" smtClean="0"/>
            <a:t>Kto?</a:t>
          </a:r>
          <a:endParaRPr lang="pl-PL" sz="2000"/>
        </a:p>
      </dgm:t>
    </dgm:pt>
    <dgm:pt modelId="{94DE50E6-FBCA-49CD-8FE4-7F00CA366AE8}" type="parTrans" cxnId="{EF74ADA1-EE19-4D5E-8E6F-9EC8900A15D1}">
      <dgm:prSet/>
      <dgm:spPr/>
      <dgm:t>
        <a:bodyPr/>
        <a:lstStyle/>
        <a:p>
          <a:endParaRPr lang="pl-PL" sz="1400"/>
        </a:p>
      </dgm:t>
    </dgm:pt>
    <dgm:pt modelId="{E5AE3D37-8B23-42FC-9513-7A50FFB5DAE2}" type="sibTrans" cxnId="{EF74ADA1-EE19-4D5E-8E6F-9EC8900A15D1}">
      <dgm:prSet/>
      <dgm:spPr/>
      <dgm:t>
        <a:bodyPr/>
        <a:lstStyle/>
        <a:p>
          <a:endParaRPr lang="pl-PL" sz="1400"/>
        </a:p>
      </dgm:t>
    </dgm:pt>
    <dgm:pt modelId="{A9FEB41D-8E42-45E0-8918-F1F5B8391862}">
      <dgm:prSet phldrT="[Tekst]" custT="1"/>
      <dgm:spPr/>
      <dgm:t>
        <a:bodyPr/>
        <a:lstStyle/>
        <a:p>
          <a:r>
            <a:rPr lang="pl-PL" sz="2400"/>
            <a:t>samorząd gminny</a:t>
          </a:r>
        </a:p>
      </dgm:t>
    </dgm:pt>
    <dgm:pt modelId="{8539643D-07BF-4107-A9F8-CBF7AE0AC1B3}" type="parTrans" cxnId="{B63FAFF6-FCE2-40DA-A39C-060AF03BD650}">
      <dgm:prSet/>
      <dgm:spPr/>
      <dgm:t>
        <a:bodyPr/>
        <a:lstStyle/>
        <a:p>
          <a:endParaRPr lang="pl-PL" sz="1400"/>
        </a:p>
      </dgm:t>
    </dgm:pt>
    <dgm:pt modelId="{ED761B0B-7076-4B7E-970F-C49D9FF547A4}" type="sibTrans" cxnId="{B63FAFF6-FCE2-40DA-A39C-060AF03BD650}">
      <dgm:prSet/>
      <dgm:spPr/>
      <dgm:t>
        <a:bodyPr/>
        <a:lstStyle/>
        <a:p>
          <a:endParaRPr lang="pl-PL" sz="1400"/>
        </a:p>
      </dgm:t>
    </dgm:pt>
    <dgm:pt modelId="{1C495453-981A-4F96-B88A-61D22B7F4C25}">
      <dgm:prSet phldrT="[Tekst]" custT="1"/>
      <dgm:spPr/>
      <dgm:t>
        <a:bodyPr/>
        <a:lstStyle/>
        <a:p>
          <a:r>
            <a:rPr lang="pl-PL" sz="2000" smtClean="0"/>
            <a:t>Sposób?</a:t>
          </a:r>
          <a:endParaRPr lang="pl-PL" sz="2000"/>
        </a:p>
      </dgm:t>
    </dgm:pt>
    <dgm:pt modelId="{AA354D63-B15E-4E9A-A1A4-9CD881F45BEB}" type="parTrans" cxnId="{B22A91B3-50F0-4242-9811-529B9165E2D4}">
      <dgm:prSet/>
      <dgm:spPr/>
      <dgm:t>
        <a:bodyPr/>
        <a:lstStyle/>
        <a:p>
          <a:endParaRPr lang="pl-PL" sz="1400"/>
        </a:p>
      </dgm:t>
    </dgm:pt>
    <dgm:pt modelId="{DE9ECB75-BA41-4D10-BB47-06A09D8AEDFD}" type="sibTrans" cxnId="{B22A91B3-50F0-4242-9811-529B9165E2D4}">
      <dgm:prSet/>
      <dgm:spPr/>
      <dgm:t>
        <a:bodyPr/>
        <a:lstStyle/>
        <a:p>
          <a:endParaRPr lang="pl-PL" sz="1400"/>
        </a:p>
      </dgm:t>
    </dgm:pt>
    <dgm:pt modelId="{C6635899-CA67-487E-A92D-47CF9FD14D61}">
      <dgm:prSet phldrT="[Tekst]" custT="1"/>
      <dgm:spPr/>
      <dgm:t>
        <a:bodyPr/>
        <a:lstStyle/>
        <a:p>
          <a:pPr rtl="0"/>
          <a:r>
            <a:rPr lang="x-none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x-none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 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x-none" sz="2400" dirty="0" smtClean="0">
              <a:effectLst/>
            </a:rPr>
            <a:t>2022-12-31</a:t>
          </a:r>
          <a:r>
            <a:rPr lang="x-none" sz="2400" dirty="0">
              <a:effectLst/>
              <a:latin typeface="Arial" panose="020B0604020202020204"/>
            </a:rPr>
            <a:t> </a:t>
          </a:r>
          <a:endParaRPr lang="pl-PL" sz="2400" dirty="0">
            <a:latin typeface="Arial"/>
            <a:cs typeface="Times New Roman"/>
          </a:endParaRPr>
        </a:p>
      </dgm:t>
    </dgm:pt>
    <dgm:pt modelId="{2177E4F1-4B99-442A-8B82-1FAB0968AF3D}" type="parTrans" cxnId="{A6891F5E-01D9-4717-9856-017CFD30F637}">
      <dgm:prSet/>
      <dgm:spPr/>
      <dgm:t>
        <a:bodyPr/>
        <a:lstStyle/>
        <a:p>
          <a:endParaRPr lang="pl-PL" sz="1400"/>
        </a:p>
      </dgm:t>
    </dgm:pt>
    <dgm:pt modelId="{82690B2A-3A7A-439D-A39A-B2EFCEF9C12A}" type="sibTrans" cxnId="{A6891F5E-01D9-4717-9856-017CFD30F637}">
      <dgm:prSet/>
      <dgm:spPr/>
      <dgm:t>
        <a:bodyPr/>
        <a:lstStyle/>
        <a:p>
          <a:endParaRPr lang="pl-PL" sz="1400"/>
        </a:p>
      </dgm:t>
    </dgm:pt>
    <dgm:pt modelId="{8545ECE6-B467-4B0D-BF6D-38951A78527B}">
      <dgm:prSet phldrT="[Tekst]" custT="1"/>
      <dgm:spPr/>
      <dgm:t>
        <a:bodyPr/>
        <a:lstStyle/>
        <a:p>
          <a:r>
            <a:rPr lang="pl-PL" sz="2000" smtClean="0"/>
            <a:t>Daty rozpoczęcia i zakończenia</a:t>
          </a:r>
          <a:endParaRPr lang="pl-PL" sz="2000"/>
        </a:p>
      </dgm:t>
    </dgm:pt>
    <dgm:pt modelId="{5C2C37EF-FF0A-4840-8716-6333645EA401}" type="parTrans" cxnId="{2AEF357E-D9A6-4029-AA28-86D47DA9A0E6}">
      <dgm:prSet/>
      <dgm:spPr/>
      <dgm:t>
        <a:bodyPr/>
        <a:lstStyle/>
        <a:p>
          <a:endParaRPr lang="pl-PL" sz="1400"/>
        </a:p>
      </dgm:t>
    </dgm:pt>
    <dgm:pt modelId="{8B3B1E8C-3659-403A-968D-9536AD367962}" type="sibTrans" cxnId="{2AEF357E-D9A6-4029-AA28-86D47DA9A0E6}">
      <dgm:prSet/>
      <dgm:spPr/>
      <dgm:t>
        <a:bodyPr/>
        <a:lstStyle/>
        <a:p>
          <a:endParaRPr lang="pl-PL" sz="1400"/>
        </a:p>
      </dgm:t>
    </dgm:pt>
    <dgm:pt modelId="{F675B844-F97B-4A5B-99C7-3F9C05A17F04}">
      <dgm:prSet phldr="0" custT="1"/>
      <dgm:spPr/>
      <dgm:t>
        <a:bodyPr/>
        <a:lstStyle/>
        <a:p>
          <a:pPr rtl="0"/>
          <a: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II</a:t>
          </a:r>
          <a: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 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pl-PL" sz="2400" dirty="0" smtClean="0">
              <a:effectLst/>
            </a:rPr>
            <a:t>2023-12-31 </a:t>
          </a:r>
          <a:endParaRPr lang="pl-PL" sz="2400" dirty="0">
            <a:effectLst/>
          </a:endParaRPr>
        </a:p>
      </dgm:t>
    </dgm:pt>
    <dgm:pt modelId="{825EF206-7C8A-4368-9A8D-75DF39879FEC}" type="parTrans" cxnId="{2B398005-7B0C-46D0-8981-AB7F4A5A4735}">
      <dgm:prSet/>
      <dgm:spPr/>
      <dgm:t>
        <a:bodyPr/>
        <a:lstStyle/>
        <a:p>
          <a:endParaRPr lang="pl-PL" sz="1400"/>
        </a:p>
      </dgm:t>
    </dgm:pt>
    <dgm:pt modelId="{247BCFB1-6015-4E61-8279-7B0E424F7096}" type="sibTrans" cxnId="{2B398005-7B0C-46D0-8981-AB7F4A5A4735}">
      <dgm:prSet/>
      <dgm:spPr/>
      <dgm:t>
        <a:bodyPr/>
        <a:lstStyle/>
        <a:p>
          <a:endParaRPr lang="pl-PL" sz="1400"/>
        </a:p>
      </dgm:t>
    </dgm:pt>
    <dgm:pt modelId="{43224259-E80B-49BB-9657-39D8BE1D97E5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plan</a:t>
          </a:r>
          <a:endParaRPr lang="pl-PL" sz="2400" dirty="0">
            <a:latin typeface="Arial" panose="020B0604020202020204"/>
          </a:endParaRPr>
        </a:p>
      </dgm:t>
    </dgm:pt>
    <dgm:pt modelId="{EB01A392-E2B3-4C38-8346-714852348C4C}" type="parTrans" cxnId="{AB89E86A-0DB4-4F00-B401-79A68D1DC516}">
      <dgm:prSet/>
      <dgm:spPr/>
      <dgm:t>
        <a:bodyPr/>
        <a:lstStyle/>
        <a:p>
          <a:endParaRPr lang="pl-PL"/>
        </a:p>
      </dgm:t>
    </dgm:pt>
    <dgm:pt modelId="{424A34FC-DBCF-45C6-AE33-9245423FDCBB}" type="sibTrans" cxnId="{AB89E86A-0DB4-4F00-B401-79A68D1DC516}">
      <dgm:prSet/>
      <dgm:spPr/>
      <dgm:t>
        <a:bodyPr/>
        <a:lstStyle/>
        <a:p>
          <a:endParaRPr lang="pl-PL"/>
        </a:p>
      </dgm:t>
    </dgm:pt>
    <dgm:pt modelId="{2144438A-E3F6-4FD8-9466-C805072F8651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strefa </a:t>
          </a:r>
          <a:r>
            <a:rPr lang="pl-PL" sz="2400" dirty="0">
              <a:latin typeface="Arial" panose="020B0604020202020204"/>
            </a:rPr>
            <a:t>pilotażowa</a:t>
          </a:r>
          <a:endParaRPr lang="pl-PL" sz="2400" dirty="0"/>
        </a:p>
      </dgm:t>
    </dgm:pt>
    <dgm:pt modelId="{6648B680-1A34-40C8-917C-F7B6B9DC3164}" type="parTrans" cxnId="{7B74B961-D84B-47AB-812D-2FA77897A79F}">
      <dgm:prSet/>
      <dgm:spPr/>
      <dgm:t>
        <a:bodyPr/>
        <a:lstStyle/>
        <a:p>
          <a:endParaRPr lang="pl-PL"/>
        </a:p>
      </dgm:t>
    </dgm:pt>
    <dgm:pt modelId="{D432E4DE-B2DF-440E-91C8-497E937EB2C6}" type="sibTrans" cxnId="{7B74B961-D84B-47AB-812D-2FA77897A79F}">
      <dgm:prSet/>
      <dgm:spPr/>
      <dgm:t>
        <a:bodyPr/>
        <a:lstStyle/>
        <a:p>
          <a:endParaRPr lang="pl-PL"/>
        </a:p>
      </dgm:t>
    </dgm:pt>
    <dgm:pt modelId="{9A82EA19-545E-4112-982E-6053A5D59D1A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III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strefa </a:t>
          </a:r>
          <a:r>
            <a:rPr lang="pl-PL" sz="2400" dirty="0">
              <a:latin typeface="Arial" panose="020B0604020202020204"/>
            </a:rPr>
            <a:t>docelowa</a:t>
          </a:r>
        </a:p>
      </dgm:t>
    </dgm:pt>
    <dgm:pt modelId="{A7EE4EE2-D6FC-4ACF-9AB6-607911AAC397}" type="parTrans" cxnId="{BAE882EB-0A82-40A6-BB5D-7C5DB98AB8C4}">
      <dgm:prSet/>
      <dgm:spPr/>
      <dgm:t>
        <a:bodyPr/>
        <a:lstStyle/>
        <a:p>
          <a:endParaRPr lang="pl-PL"/>
        </a:p>
      </dgm:t>
    </dgm:pt>
    <dgm:pt modelId="{C1B1EFE2-9C44-44C5-8499-201CF85C9178}" type="sibTrans" cxnId="{BAE882EB-0A82-40A6-BB5D-7C5DB98AB8C4}">
      <dgm:prSet/>
      <dgm:spPr/>
      <dgm:t>
        <a:bodyPr/>
        <a:lstStyle/>
        <a:p>
          <a:endParaRPr lang="pl-PL"/>
        </a:p>
      </dgm:t>
    </dgm:pt>
    <dgm:pt modelId="{3B81E018-A73C-4351-872B-101BFEED1292}">
      <dgm:prSet phldr="0" custT="1"/>
      <dgm:spPr/>
      <dgm:t>
        <a:bodyPr/>
        <a:lstStyle/>
        <a:p>
          <a:pPr rtl="0"/>
          <a:r>
            <a:rPr lang="pl-PL" sz="2400" dirty="0">
              <a:effectLst/>
            </a:rPr>
            <a:t>Etap </a:t>
          </a:r>
          <a:r>
            <a:rPr lang="pl-PL" sz="2400" dirty="0" smtClean="0">
              <a:effectLst/>
              <a:latin typeface="Arial" panose="020B0604020202020204"/>
            </a:rPr>
            <a:t>III</a:t>
          </a:r>
          <a:r>
            <a:rPr lang="pl-PL" sz="2400" dirty="0">
              <a:effectLst/>
            </a:rPr>
            <a:t> </a:t>
          </a:r>
          <a:r>
            <a:rPr lang="pl-PL" sz="2400" dirty="0" smtClean="0">
              <a:effectLst/>
            </a:rPr>
            <a:t/>
          </a:r>
          <a:br>
            <a:rPr lang="pl-PL" sz="2400" dirty="0" smtClean="0">
              <a:effectLst/>
            </a:rPr>
          </a:br>
          <a:r>
            <a:rPr lang="pl-PL" sz="2400" dirty="0" smtClean="0">
              <a:effectLst/>
              <a:latin typeface="Arial" panose="020B0604020202020204"/>
            </a:rPr>
            <a:t>2026-12-31</a:t>
          </a:r>
          <a:r>
            <a:rPr lang="pl-PL" sz="2400" dirty="0">
              <a:effectLst/>
            </a:rPr>
            <a:t> </a:t>
          </a:r>
          <a:endParaRPr lang="pl-PL" sz="2400" dirty="0">
            <a:effectLst/>
            <a:latin typeface="Arial" panose="020B0604020202020204"/>
          </a:endParaRPr>
        </a:p>
      </dgm:t>
    </dgm:pt>
    <dgm:pt modelId="{E0BF4D69-CADA-4DFC-833A-BF3DF0D7F2A4}" type="parTrans" cxnId="{5022D2B1-9776-47EE-A01B-AA820B1DD871}">
      <dgm:prSet/>
      <dgm:spPr/>
      <dgm:t>
        <a:bodyPr/>
        <a:lstStyle/>
        <a:p>
          <a:endParaRPr lang="pl-PL"/>
        </a:p>
      </dgm:t>
    </dgm:pt>
    <dgm:pt modelId="{80DDC408-376E-4C43-BDD0-ED0BB85A93F2}" type="sibTrans" cxnId="{5022D2B1-9776-47EE-A01B-AA820B1DD871}">
      <dgm:prSet/>
      <dgm:spPr/>
      <dgm:t>
        <a:bodyPr/>
        <a:lstStyle/>
        <a:p>
          <a:endParaRPr lang="pl-PL"/>
        </a:p>
      </dgm:t>
    </dgm:pt>
    <dgm:pt modelId="{D5F1818A-5EE9-4B44-8CB9-3FAD75F1D8BA}" type="pres">
      <dgm:prSet presAssocID="{8CF6432E-FC06-4656-B4BA-82482F57E7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7A2BA3B-ED4C-4EC8-83CC-91096C95E8CF}" type="pres">
      <dgm:prSet presAssocID="{9C236890-99FE-4B35-BAA9-296ECB0D2AE1}" presName="horFlow" presStyleCnt="0"/>
      <dgm:spPr/>
      <dgm:t>
        <a:bodyPr/>
        <a:lstStyle/>
        <a:p>
          <a:endParaRPr lang="pl-PL"/>
        </a:p>
      </dgm:t>
    </dgm:pt>
    <dgm:pt modelId="{EFFB16F8-7DA6-445E-ADCB-A8EFE66C6A87}" type="pres">
      <dgm:prSet presAssocID="{9C236890-99FE-4B35-BAA9-296ECB0D2AE1}" presName="bigChev" presStyleLbl="node1" presStyleIdx="0" presStyleCnt="3"/>
      <dgm:spPr/>
      <dgm:t>
        <a:bodyPr/>
        <a:lstStyle/>
        <a:p>
          <a:endParaRPr lang="pl-PL"/>
        </a:p>
      </dgm:t>
    </dgm:pt>
    <dgm:pt modelId="{7A1BA97D-AFD9-48DE-8A63-4FB0EF178A5E}" type="pres">
      <dgm:prSet presAssocID="{8539643D-07BF-4107-A9F8-CBF7AE0AC1B3}" presName="parTrans" presStyleCnt="0"/>
      <dgm:spPr/>
      <dgm:t>
        <a:bodyPr/>
        <a:lstStyle/>
        <a:p>
          <a:endParaRPr lang="pl-PL"/>
        </a:p>
      </dgm:t>
    </dgm:pt>
    <dgm:pt modelId="{78ECD512-C542-4D07-A8CE-A51A88A1D88E}" type="pres">
      <dgm:prSet presAssocID="{A9FEB41D-8E42-45E0-8918-F1F5B8391862}" presName="node" presStyleLbl="alignAccFollowNode1" presStyleIdx="0" presStyleCnt="7" custScaleX="456093" custLinFactNeighborX="-33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1F5734-B335-4C2F-97C2-5675BB929030}" type="pres">
      <dgm:prSet presAssocID="{9C236890-99FE-4B35-BAA9-296ECB0D2AE1}" presName="vSp" presStyleCnt="0"/>
      <dgm:spPr/>
      <dgm:t>
        <a:bodyPr/>
        <a:lstStyle/>
        <a:p>
          <a:endParaRPr lang="pl-PL"/>
        </a:p>
      </dgm:t>
    </dgm:pt>
    <dgm:pt modelId="{1D03A6D3-9B0D-410B-A036-5C68478F17E6}" type="pres">
      <dgm:prSet presAssocID="{1C495453-981A-4F96-B88A-61D22B7F4C25}" presName="horFlow" presStyleCnt="0"/>
      <dgm:spPr/>
      <dgm:t>
        <a:bodyPr/>
        <a:lstStyle/>
        <a:p>
          <a:endParaRPr lang="pl-PL"/>
        </a:p>
      </dgm:t>
    </dgm:pt>
    <dgm:pt modelId="{81F97C6B-FA0E-42B0-9697-4FB9D689ECA6}" type="pres">
      <dgm:prSet presAssocID="{1C495453-981A-4F96-B88A-61D22B7F4C25}" presName="bigChev" presStyleLbl="node1" presStyleIdx="1" presStyleCnt="3"/>
      <dgm:spPr/>
      <dgm:t>
        <a:bodyPr/>
        <a:lstStyle/>
        <a:p>
          <a:endParaRPr lang="pl-PL"/>
        </a:p>
      </dgm:t>
    </dgm:pt>
    <dgm:pt modelId="{49A4E0F5-C4D4-4E49-AEA9-7B97B06ACAF6}" type="pres">
      <dgm:prSet presAssocID="{EB01A392-E2B3-4C38-8346-714852348C4C}" presName="parTrans" presStyleCnt="0"/>
      <dgm:spPr/>
      <dgm:t>
        <a:bodyPr/>
        <a:lstStyle/>
        <a:p>
          <a:endParaRPr lang="pl-PL"/>
        </a:p>
      </dgm:t>
    </dgm:pt>
    <dgm:pt modelId="{A05D6698-3F22-497B-8287-CD127A277F7E}" type="pres">
      <dgm:prSet presAssocID="{43224259-E80B-49BB-9657-39D8BE1D97E5}" presName="node" presStyleLbl="alignAccFollowNode1" presStyleIdx="1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6F3595-B665-4363-80AC-D45915713A20}" type="pres">
      <dgm:prSet presAssocID="{424A34FC-DBCF-45C6-AE33-9245423FDCBB}" presName="sibTrans" presStyleCnt="0"/>
      <dgm:spPr/>
      <dgm:t>
        <a:bodyPr/>
        <a:lstStyle/>
        <a:p>
          <a:endParaRPr lang="pl-PL"/>
        </a:p>
      </dgm:t>
    </dgm:pt>
    <dgm:pt modelId="{F6BEF850-BA30-4343-BBF2-B79A32366A0D}" type="pres">
      <dgm:prSet presAssocID="{2144438A-E3F6-4FD8-9466-C805072F8651}" presName="node" presStyleLbl="alignAccFollowNode1" presStyleIdx="2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57232C-BB56-455A-89D8-5ACCAAEF2264}" type="pres">
      <dgm:prSet presAssocID="{D432E4DE-B2DF-440E-91C8-497E937EB2C6}" presName="sibTrans" presStyleCnt="0"/>
      <dgm:spPr/>
      <dgm:t>
        <a:bodyPr/>
        <a:lstStyle/>
        <a:p>
          <a:endParaRPr lang="pl-PL"/>
        </a:p>
      </dgm:t>
    </dgm:pt>
    <dgm:pt modelId="{86803830-848A-4E5D-B386-354DC92EA813}" type="pres">
      <dgm:prSet presAssocID="{9A82EA19-545E-4112-982E-6053A5D59D1A}" presName="node" presStyleLbl="alignAccFollowNode1" presStyleIdx="3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0FE67E-7202-422F-B23C-922CED35F35C}" type="pres">
      <dgm:prSet presAssocID="{1C495453-981A-4F96-B88A-61D22B7F4C25}" presName="vSp" presStyleCnt="0"/>
      <dgm:spPr/>
      <dgm:t>
        <a:bodyPr/>
        <a:lstStyle/>
        <a:p>
          <a:endParaRPr lang="pl-PL"/>
        </a:p>
      </dgm:t>
    </dgm:pt>
    <dgm:pt modelId="{8EDA85C0-87E3-4203-A839-861575C720C7}" type="pres">
      <dgm:prSet presAssocID="{8545ECE6-B467-4B0D-BF6D-38951A78527B}" presName="horFlow" presStyleCnt="0"/>
      <dgm:spPr/>
      <dgm:t>
        <a:bodyPr/>
        <a:lstStyle/>
        <a:p>
          <a:endParaRPr lang="pl-PL"/>
        </a:p>
      </dgm:t>
    </dgm:pt>
    <dgm:pt modelId="{1506AB04-3700-4EF9-98B8-66AA335E194F}" type="pres">
      <dgm:prSet presAssocID="{8545ECE6-B467-4B0D-BF6D-38951A78527B}" presName="bigChev" presStyleLbl="node1" presStyleIdx="2" presStyleCnt="3"/>
      <dgm:spPr/>
      <dgm:t>
        <a:bodyPr/>
        <a:lstStyle/>
        <a:p>
          <a:endParaRPr lang="pl-PL"/>
        </a:p>
      </dgm:t>
    </dgm:pt>
    <dgm:pt modelId="{F85A5D8F-06AB-467A-8BB4-954CD880443C}" type="pres">
      <dgm:prSet presAssocID="{2177E4F1-4B99-442A-8B82-1FAB0968AF3D}" presName="parTrans" presStyleCnt="0"/>
      <dgm:spPr/>
      <dgm:t>
        <a:bodyPr/>
        <a:lstStyle/>
        <a:p>
          <a:endParaRPr lang="pl-PL"/>
        </a:p>
      </dgm:t>
    </dgm:pt>
    <dgm:pt modelId="{F2692F5A-5861-44BC-B565-CE4E229D4EFB}" type="pres">
      <dgm:prSet presAssocID="{C6635899-CA67-487E-A92D-47CF9FD14D61}" presName="node" presStyleLbl="alignAccFollowNode1" presStyleIdx="4" presStyleCnt="7" custScaleX="1561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996F73-0425-426E-B912-30C414A7F000}" type="pres">
      <dgm:prSet presAssocID="{82690B2A-3A7A-439D-A39A-B2EFCEF9C12A}" presName="sibTrans" presStyleCnt="0"/>
      <dgm:spPr/>
      <dgm:t>
        <a:bodyPr/>
        <a:lstStyle/>
        <a:p>
          <a:endParaRPr lang="pl-PL"/>
        </a:p>
      </dgm:t>
    </dgm:pt>
    <dgm:pt modelId="{57EFDDED-5D96-474A-9492-BAF87D89EB80}" type="pres">
      <dgm:prSet presAssocID="{F675B844-F97B-4A5B-99C7-3F9C05A17F04}" presName="node" presStyleLbl="alignAccFollowNode1" presStyleIdx="5" presStyleCnt="7" custScaleX="1594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0C7570-286D-431C-8775-C1FF63108B5B}" type="pres">
      <dgm:prSet presAssocID="{247BCFB1-6015-4E61-8279-7B0E424F7096}" presName="sibTrans" presStyleCnt="0"/>
      <dgm:spPr/>
      <dgm:t>
        <a:bodyPr/>
        <a:lstStyle/>
        <a:p>
          <a:endParaRPr lang="pl-PL"/>
        </a:p>
      </dgm:t>
    </dgm:pt>
    <dgm:pt modelId="{2867362C-9EE0-4015-9AC3-5331EC073A59}" type="pres">
      <dgm:prSet presAssocID="{3B81E018-A73C-4351-872B-101BFEED1292}" presName="node" presStyleLbl="alignAccFollowNode1" presStyleIdx="6" presStyleCnt="7" custScaleX="1643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74ADA1-EE19-4D5E-8E6F-9EC8900A15D1}" srcId="{8CF6432E-FC06-4656-B4BA-82482F57E7F2}" destId="{9C236890-99FE-4B35-BAA9-296ECB0D2AE1}" srcOrd="0" destOrd="0" parTransId="{94DE50E6-FBCA-49CD-8FE4-7F00CA366AE8}" sibTransId="{E5AE3D37-8B23-42FC-9513-7A50FFB5DAE2}"/>
    <dgm:cxn modelId="{D7EC723D-C63F-47C4-9382-AB7184BAB9F5}" type="presOf" srcId="{F675B844-F97B-4A5B-99C7-3F9C05A17F04}" destId="{57EFDDED-5D96-474A-9492-BAF87D89EB80}" srcOrd="0" destOrd="0" presId="urn:microsoft.com/office/officeart/2005/8/layout/lProcess3"/>
    <dgm:cxn modelId="{0D3114D6-0801-4772-BFDE-3CC56568B623}" type="presOf" srcId="{1C495453-981A-4F96-B88A-61D22B7F4C25}" destId="{81F97C6B-FA0E-42B0-9697-4FB9D689ECA6}" srcOrd="0" destOrd="0" presId="urn:microsoft.com/office/officeart/2005/8/layout/lProcess3"/>
    <dgm:cxn modelId="{B22A91B3-50F0-4242-9811-529B9165E2D4}" srcId="{8CF6432E-FC06-4656-B4BA-82482F57E7F2}" destId="{1C495453-981A-4F96-B88A-61D22B7F4C25}" srcOrd="1" destOrd="0" parTransId="{AA354D63-B15E-4E9A-A1A4-9CD881F45BEB}" sibTransId="{DE9ECB75-BA41-4D10-BB47-06A09D8AEDFD}"/>
    <dgm:cxn modelId="{AF596509-6A25-4833-B665-9DF2946AA57E}" type="presOf" srcId="{9C236890-99FE-4B35-BAA9-296ECB0D2AE1}" destId="{EFFB16F8-7DA6-445E-ADCB-A8EFE66C6A87}" srcOrd="0" destOrd="0" presId="urn:microsoft.com/office/officeart/2005/8/layout/lProcess3"/>
    <dgm:cxn modelId="{D770A6F0-773B-4F39-8729-9F0F8871BB2F}" type="presOf" srcId="{3B81E018-A73C-4351-872B-101BFEED1292}" destId="{2867362C-9EE0-4015-9AC3-5331EC073A59}" srcOrd="0" destOrd="0" presId="urn:microsoft.com/office/officeart/2005/8/layout/lProcess3"/>
    <dgm:cxn modelId="{0DCFF57E-80A4-435B-86FB-F54059716268}" type="presOf" srcId="{A9FEB41D-8E42-45E0-8918-F1F5B8391862}" destId="{78ECD512-C542-4D07-A8CE-A51A88A1D88E}" srcOrd="0" destOrd="0" presId="urn:microsoft.com/office/officeart/2005/8/layout/lProcess3"/>
    <dgm:cxn modelId="{8484640E-DFCA-49FD-8268-51AEC1CB28DB}" type="presOf" srcId="{C6635899-CA67-487E-A92D-47CF9FD14D61}" destId="{F2692F5A-5861-44BC-B565-CE4E229D4EFB}" srcOrd="0" destOrd="0" presId="urn:microsoft.com/office/officeart/2005/8/layout/lProcess3"/>
    <dgm:cxn modelId="{BAE882EB-0A82-40A6-BB5D-7C5DB98AB8C4}" srcId="{1C495453-981A-4F96-B88A-61D22B7F4C25}" destId="{9A82EA19-545E-4112-982E-6053A5D59D1A}" srcOrd="2" destOrd="0" parTransId="{A7EE4EE2-D6FC-4ACF-9AB6-607911AAC397}" sibTransId="{C1B1EFE2-9C44-44C5-8499-201CF85C9178}"/>
    <dgm:cxn modelId="{2B398005-7B0C-46D0-8981-AB7F4A5A4735}" srcId="{8545ECE6-B467-4B0D-BF6D-38951A78527B}" destId="{F675B844-F97B-4A5B-99C7-3F9C05A17F04}" srcOrd="1" destOrd="0" parTransId="{825EF206-7C8A-4368-9A8D-75DF39879FEC}" sibTransId="{247BCFB1-6015-4E61-8279-7B0E424F7096}"/>
    <dgm:cxn modelId="{60EA4FE5-CA32-42F1-B370-E6C484DEABE6}" type="presOf" srcId="{8545ECE6-B467-4B0D-BF6D-38951A78527B}" destId="{1506AB04-3700-4EF9-98B8-66AA335E194F}" srcOrd="0" destOrd="0" presId="urn:microsoft.com/office/officeart/2005/8/layout/lProcess3"/>
    <dgm:cxn modelId="{7B74B961-D84B-47AB-812D-2FA77897A79F}" srcId="{1C495453-981A-4F96-B88A-61D22B7F4C25}" destId="{2144438A-E3F6-4FD8-9466-C805072F8651}" srcOrd="1" destOrd="0" parTransId="{6648B680-1A34-40C8-917C-F7B6B9DC3164}" sibTransId="{D432E4DE-B2DF-440E-91C8-497E937EB2C6}"/>
    <dgm:cxn modelId="{B63FAFF6-FCE2-40DA-A39C-060AF03BD650}" srcId="{9C236890-99FE-4B35-BAA9-296ECB0D2AE1}" destId="{A9FEB41D-8E42-45E0-8918-F1F5B8391862}" srcOrd="0" destOrd="0" parTransId="{8539643D-07BF-4107-A9F8-CBF7AE0AC1B3}" sibTransId="{ED761B0B-7076-4B7E-970F-C49D9FF547A4}"/>
    <dgm:cxn modelId="{A6891F5E-01D9-4717-9856-017CFD30F637}" srcId="{8545ECE6-B467-4B0D-BF6D-38951A78527B}" destId="{C6635899-CA67-487E-A92D-47CF9FD14D61}" srcOrd="0" destOrd="0" parTransId="{2177E4F1-4B99-442A-8B82-1FAB0968AF3D}" sibTransId="{82690B2A-3A7A-439D-A39A-B2EFCEF9C12A}"/>
    <dgm:cxn modelId="{44055270-6E71-488E-907B-83A4BDEB84F3}" type="presOf" srcId="{8CF6432E-FC06-4656-B4BA-82482F57E7F2}" destId="{D5F1818A-5EE9-4B44-8CB9-3FAD75F1D8BA}" srcOrd="0" destOrd="0" presId="urn:microsoft.com/office/officeart/2005/8/layout/lProcess3"/>
    <dgm:cxn modelId="{AB89E86A-0DB4-4F00-B401-79A68D1DC516}" srcId="{1C495453-981A-4F96-B88A-61D22B7F4C25}" destId="{43224259-E80B-49BB-9657-39D8BE1D97E5}" srcOrd="0" destOrd="0" parTransId="{EB01A392-E2B3-4C38-8346-714852348C4C}" sibTransId="{424A34FC-DBCF-45C6-AE33-9245423FDCBB}"/>
    <dgm:cxn modelId="{5022D2B1-9776-47EE-A01B-AA820B1DD871}" srcId="{8545ECE6-B467-4B0D-BF6D-38951A78527B}" destId="{3B81E018-A73C-4351-872B-101BFEED1292}" srcOrd="2" destOrd="0" parTransId="{E0BF4D69-CADA-4DFC-833A-BF3DF0D7F2A4}" sibTransId="{80DDC408-376E-4C43-BDD0-ED0BB85A93F2}"/>
    <dgm:cxn modelId="{78E40659-2345-4B84-B669-43C33F8FDDE3}" type="presOf" srcId="{9A82EA19-545E-4112-982E-6053A5D59D1A}" destId="{86803830-848A-4E5D-B386-354DC92EA813}" srcOrd="0" destOrd="0" presId="urn:microsoft.com/office/officeart/2005/8/layout/lProcess3"/>
    <dgm:cxn modelId="{290D6856-E725-4678-86CF-468208222A0D}" type="presOf" srcId="{43224259-E80B-49BB-9657-39D8BE1D97E5}" destId="{A05D6698-3F22-497B-8287-CD127A277F7E}" srcOrd="0" destOrd="0" presId="urn:microsoft.com/office/officeart/2005/8/layout/lProcess3"/>
    <dgm:cxn modelId="{2AEF357E-D9A6-4029-AA28-86D47DA9A0E6}" srcId="{8CF6432E-FC06-4656-B4BA-82482F57E7F2}" destId="{8545ECE6-B467-4B0D-BF6D-38951A78527B}" srcOrd="2" destOrd="0" parTransId="{5C2C37EF-FF0A-4840-8716-6333645EA401}" sibTransId="{8B3B1E8C-3659-403A-968D-9536AD367962}"/>
    <dgm:cxn modelId="{AD699CF1-D02A-464F-B3BB-D2BE121EC05D}" type="presOf" srcId="{2144438A-E3F6-4FD8-9466-C805072F8651}" destId="{F6BEF850-BA30-4343-BBF2-B79A32366A0D}" srcOrd="0" destOrd="0" presId="urn:microsoft.com/office/officeart/2005/8/layout/lProcess3"/>
    <dgm:cxn modelId="{42E64E72-DC6A-4DC5-BCD7-543E411E5C7E}" type="presParOf" srcId="{D5F1818A-5EE9-4B44-8CB9-3FAD75F1D8BA}" destId="{77A2BA3B-ED4C-4EC8-83CC-91096C95E8CF}" srcOrd="0" destOrd="0" presId="urn:microsoft.com/office/officeart/2005/8/layout/lProcess3"/>
    <dgm:cxn modelId="{8EBF1D0D-4371-4E76-B184-64A0787080AA}" type="presParOf" srcId="{77A2BA3B-ED4C-4EC8-83CC-91096C95E8CF}" destId="{EFFB16F8-7DA6-445E-ADCB-A8EFE66C6A87}" srcOrd="0" destOrd="0" presId="urn:microsoft.com/office/officeart/2005/8/layout/lProcess3"/>
    <dgm:cxn modelId="{BBAD939D-D754-46D4-90B3-76B0EB0BD906}" type="presParOf" srcId="{77A2BA3B-ED4C-4EC8-83CC-91096C95E8CF}" destId="{7A1BA97D-AFD9-48DE-8A63-4FB0EF178A5E}" srcOrd="1" destOrd="0" presId="urn:microsoft.com/office/officeart/2005/8/layout/lProcess3"/>
    <dgm:cxn modelId="{539DA1A9-A8C6-4996-AE37-AC84DD1D0659}" type="presParOf" srcId="{77A2BA3B-ED4C-4EC8-83CC-91096C95E8CF}" destId="{78ECD512-C542-4D07-A8CE-A51A88A1D88E}" srcOrd="2" destOrd="0" presId="urn:microsoft.com/office/officeart/2005/8/layout/lProcess3"/>
    <dgm:cxn modelId="{34A858F1-DE7A-4FA0-B8B2-AE5B33DA73E7}" type="presParOf" srcId="{D5F1818A-5EE9-4B44-8CB9-3FAD75F1D8BA}" destId="{9F1F5734-B335-4C2F-97C2-5675BB929030}" srcOrd="1" destOrd="0" presId="urn:microsoft.com/office/officeart/2005/8/layout/lProcess3"/>
    <dgm:cxn modelId="{6913FF03-C61B-4521-B676-5E98033779F3}" type="presParOf" srcId="{D5F1818A-5EE9-4B44-8CB9-3FAD75F1D8BA}" destId="{1D03A6D3-9B0D-410B-A036-5C68478F17E6}" srcOrd="2" destOrd="0" presId="urn:microsoft.com/office/officeart/2005/8/layout/lProcess3"/>
    <dgm:cxn modelId="{B6E94840-4C68-46FF-B254-73DFE844E5BF}" type="presParOf" srcId="{1D03A6D3-9B0D-410B-A036-5C68478F17E6}" destId="{81F97C6B-FA0E-42B0-9697-4FB9D689ECA6}" srcOrd="0" destOrd="0" presId="urn:microsoft.com/office/officeart/2005/8/layout/lProcess3"/>
    <dgm:cxn modelId="{5D573FFD-EBC4-4C3D-A231-D14F4C42E3B5}" type="presParOf" srcId="{1D03A6D3-9B0D-410B-A036-5C68478F17E6}" destId="{49A4E0F5-C4D4-4E49-AEA9-7B97B06ACAF6}" srcOrd="1" destOrd="0" presId="urn:microsoft.com/office/officeart/2005/8/layout/lProcess3"/>
    <dgm:cxn modelId="{254B4F0A-734E-44A4-A637-A2866A7C661D}" type="presParOf" srcId="{1D03A6D3-9B0D-410B-A036-5C68478F17E6}" destId="{A05D6698-3F22-497B-8287-CD127A277F7E}" srcOrd="2" destOrd="0" presId="urn:microsoft.com/office/officeart/2005/8/layout/lProcess3"/>
    <dgm:cxn modelId="{A4864D56-C242-4D33-A3A2-B836C7BBD4CC}" type="presParOf" srcId="{1D03A6D3-9B0D-410B-A036-5C68478F17E6}" destId="{786F3595-B665-4363-80AC-D45915713A20}" srcOrd="3" destOrd="0" presId="urn:microsoft.com/office/officeart/2005/8/layout/lProcess3"/>
    <dgm:cxn modelId="{600A51FC-EC7D-471D-9CC2-BCC9D64A421E}" type="presParOf" srcId="{1D03A6D3-9B0D-410B-A036-5C68478F17E6}" destId="{F6BEF850-BA30-4343-BBF2-B79A32366A0D}" srcOrd="4" destOrd="0" presId="urn:microsoft.com/office/officeart/2005/8/layout/lProcess3"/>
    <dgm:cxn modelId="{BF67ECDB-CA12-4984-9DC8-2297076619A5}" type="presParOf" srcId="{1D03A6D3-9B0D-410B-A036-5C68478F17E6}" destId="{BC57232C-BB56-455A-89D8-5ACCAAEF2264}" srcOrd="5" destOrd="0" presId="urn:microsoft.com/office/officeart/2005/8/layout/lProcess3"/>
    <dgm:cxn modelId="{FCAD981D-C2B5-4DC0-A8D8-426E34479833}" type="presParOf" srcId="{1D03A6D3-9B0D-410B-A036-5C68478F17E6}" destId="{86803830-848A-4E5D-B386-354DC92EA813}" srcOrd="6" destOrd="0" presId="urn:microsoft.com/office/officeart/2005/8/layout/lProcess3"/>
    <dgm:cxn modelId="{2DC01C3A-591F-47BF-AF43-A9D1CCA7C4C7}" type="presParOf" srcId="{D5F1818A-5EE9-4B44-8CB9-3FAD75F1D8BA}" destId="{160FE67E-7202-422F-B23C-922CED35F35C}" srcOrd="3" destOrd="0" presId="urn:microsoft.com/office/officeart/2005/8/layout/lProcess3"/>
    <dgm:cxn modelId="{FDC557D8-46EB-41F0-A7CF-CCCD2CB84D61}" type="presParOf" srcId="{D5F1818A-5EE9-4B44-8CB9-3FAD75F1D8BA}" destId="{8EDA85C0-87E3-4203-A839-861575C720C7}" srcOrd="4" destOrd="0" presId="urn:microsoft.com/office/officeart/2005/8/layout/lProcess3"/>
    <dgm:cxn modelId="{46BE2CD8-F45F-421F-888A-76B54337B9AA}" type="presParOf" srcId="{8EDA85C0-87E3-4203-A839-861575C720C7}" destId="{1506AB04-3700-4EF9-98B8-66AA335E194F}" srcOrd="0" destOrd="0" presId="urn:microsoft.com/office/officeart/2005/8/layout/lProcess3"/>
    <dgm:cxn modelId="{8BC5C75B-0A12-4B87-85C4-87FE16035068}" type="presParOf" srcId="{8EDA85C0-87E3-4203-A839-861575C720C7}" destId="{F85A5D8F-06AB-467A-8BB4-954CD880443C}" srcOrd="1" destOrd="0" presId="urn:microsoft.com/office/officeart/2005/8/layout/lProcess3"/>
    <dgm:cxn modelId="{FC25FE36-3660-4479-AAE8-7602E7D693B5}" type="presParOf" srcId="{8EDA85C0-87E3-4203-A839-861575C720C7}" destId="{F2692F5A-5861-44BC-B565-CE4E229D4EFB}" srcOrd="2" destOrd="0" presId="urn:microsoft.com/office/officeart/2005/8/layout/lProcess3"/>
    <dgm:cxn modelId="{9F53D6B9-1E5B-44A7-BF41-0DA488DD781A}" type="presParOf" srcId="{8EDA85C0-87E3-4203-A839-861575C720C7}" destId="{6B996F73-0425-426E-B912-30C414A7F000}" srcOrd="3" destOrd="0" presId="urn:microsoft.com/office/officeart/2005/8/layout/lProcess3"/>
    <dgm:cxn modelId="{FF928EDA-869A-4EF5-A1AE-26A075ABFE30}" type="presParOf" srcId="{8EDA85C0-87E3-4203-A839-861575C720C7}" destId="{57EFDDED-5D96-474A-9492-BAF87D89EB80}" srcOrd="4" destOrd="0" presId="urn:microsoft.com/office/officeart/2005/8/layout/lProcess3"/>
    <dgm:cxn modelId="{7277F7D9-7F95-4382-8AFC-7D55EB206DF5}" type="presParOf" srcId="{8EDA85C0-87E3-4203-A839-861575C720C7}" destId="{DB0C7570-286D-431C-8775-C1FF63108B5B}" srcOrd="5" destOrd="0" presId="urn:microsoft.com/office/officeart/2005/8/layout/lProcess3"/>
    <dgm:cxn modelId="{715F4382-D956-4EEE-A24A-AF325EE02E7B}" type="presParOf" srcId="{8EDA85C0-87E3-4203-A839-861575C720C7}" destId="{2867362C-9EE0-4015-9AC3-5331EC073A5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5/8/layout/lProcess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/>
      <dgm:spPr/>
      <dgm:t>
        <a:bodyPr/>
        <a:lstStyle/>
        <a:p>
          <a:r>
            <a:rPr lang="pl-PL" dirty="0" smtClean="0"/>
            <a:t>informacyjnych</a:t>
          </a:r>
          <a:endParaRPr lang="pl-PL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F26EE926-B1AE-4092-A5B0-8F00D4EFC66A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samorządy gminne</a:t>
          </a:r>
          <a:endParaRPr lang="pl-PL" dirty="0"/>
        </a:p>
      </dgm:t>
    </dgm:pt>
    <dgm:pt modelId="{926AC507-1069-4F13-BD62-F5AD48663A76}" type="parTrans" cxnId="{E0FD911B-769C-4560-AC5E-8BBB7289F1F9}">
      <dgm:prSet/>
      <dgm:spPr/>
      <dgm:t>
        <a:bodyPr/>
        <a:lstStyle/>
        <a:p>
          <a:endParaRPr lang="pl-PL"/>
        </a:p>
      </dgm:t>
    </dgm:pt>
    <dgm:pt modelId="{5FC9CD21-CA67-409B-8EEA-963882FD3337}" type="sibTrans" cxnId="{E0FD911B-769C-4560-AC5E-8BBB7289F1F9}">
      <dgm:prSet/>
      <dgm:spPr/>
      <dgm:t>
        <a:bodyPr/>
        <a:lstStyle/>
        <a:p>
          <a:endParaRPr lang="pl-PL"/>
        </a:p>
      </dgm:t>
    </dgm:pt>
    <dgm:pt modelId="{0CE0A4C2-B01C-4164-9BB6-42B75CFD3904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centra zarządzania kryzysowego</a:t>
          </a:r>
          <a:endParaRPr lang="pl-PL" dirty="0"/>
        </a:p>
      </dgm:t>
    </dgm:pt>
    <dgm:pt modelId="{381E1E17-36EF-488A-B789-6782DA1C069E}" type="parTrans" cxnId="{F91261B0-F20E-415A-A25D-B123C3FF4A91}">
      <dgm:prSet/>
      <dgm:spPr/>
      <dgm:t>
        <a:bodyPr/>
        <a:lstStyle/>
        <a:p>
          <a:endParaRPr lang="pl-PL"/>
        </a:p>
      </dgm:t>
    </dgm:pt>
    <dgm:pt modelId="{3042E270-9913-4886-AB6F-4D31C5DB6F5A}" type="sibTrans" cxnId="{F91261B0-F20E-415A-A25D-B123C3FF4A91}">
      <dgm:prSet/>
      <dgm:spPr/>
      <dgm:t>
        <a:bodyPr/>
        <a:lstStyle/>
        <a:p>
          <a:endParaRPr lang="pl-PL"/>
        </a:p>
      </dgm:t>
    </dgm:pt>
    <dgm:pt modelId="{D7E23F6F-86E3-4AAD-A6A0-6F2BDA23F7FD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 ograniczających emisję</a:t>
          </a:r>
          <a:endParaRPr lang="pl-PL" dirty="0"/>
        </a:p>
      </dgm:t>
    </dgm:pt>
    <dgm:pt modelId="{C8B376B5-7B06-466D-8120-92A7951F9B62}" type="parTrans" cxnId="{CBEA2062-06E6-4745-A7BA-47DCBE11591D}">
      <dgm:prSet/>
      <dgm:spPr/>
      <dgm:t>
        <a:bodyPr/>
        <a:lstStyle/>
        <a:p>
          <a:endParaRPr lang="pl-PL"/>
        </a:p>
      </dgm:t>
    </dgm:pt>
    <dgm:pt modelId="{7C61F73F-2875-4CD8-A7A6-6B420D0FBA90}" type="sibTrans" cxnId="{CBEA2062-06E6-4745-A7BA-47DCBE11591D}">
      <dgm:prSet/>
      <dgm:spPr/>
      <dgm:t>
        <a:bodyPr/>
        <a:lstStyle/>
        <a:p>
          <a:endParaRPr lang="pl-PL"/>
        </a:p>
      </dgm:t>
    </dgm:pt>
    <dgm:pt modelId="{217E3346-9811-42F9-AFE8-CEA306AEE9F1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społeczeństwo</a:t>
          </a:r>
          <a:endParaRPr lang="pl-PL" dirty="0"/>
        </a:p>
      </dgm:t>
    </dgm:pt>
    <dgm:pt modelId="{364B3270-5659-4514-882D-47DA95280C2D}" type="parTrans" cxnId="{4AD0A118-FF7E-4C61-ACA8-B8CC143EE901}">
      <dgm:prSet/>
      <dgm:spPr/>
      <dgm:t>
        <a:bodyPr/>
        <a:lstStyle/>
        <a:p>
          <a:endParaRPr lang="pl-PL"/>
        </a:p>
      </dgm:t>
    </dgm:pt>
    <dgm:pt modelId="{AC7F0015-0E16-47E3-82E9-0E2B83E6CE86}" type="sibTrans" cxnId="{4AD0A118-FF7E-4C61-ACA8-B8CC143EE901}">
      <dgm:prSet/>
      <dgm:spPr/>
      <dgm:t>
        <a:bodyPr/>
        <a:lstStyle/>
        <a:p>
          <a:endParaRPr lang="pl-PL"/>
        </a:p>
      </dgm:t>
    </dgm:pt>
    <dgm:pt modelId="{239749A9-CD34-4D9E-A8DF-C99922FA0066}">
      <dgm:prSet phldrT="[Tekst]"/>
      <dgm:spPr/>
      <dgm:t>
        <a:bodyPr/>
        <a:lstStyle/>
        <a:p>
          <a:r>
            <a:rPr lang="pl-PL" dirty="0" smtClean="0"/>
            <a:t>podmioty korzystające ze środowiska</a:t>
          </a:r>
          <a:endParaRPr lang="pl-PL" dirty="0"/>
        </a:p>
      </dgm:t>
    </dgm:pt>
    <dgm:pt modelId="{43536730-48DC-4EE0-9B13-421C95048A63}" type="parTrans" cxnId="{66A8BD9A-D759-4301-A1B2-441D4EBF8BAF}">
      <dgm:prSet/>
      <dgm:spPr/>
      <dgm:t>
        <a:bodyPr/>
        <a:lstStyle/>
        <a:p>
          <a:endParaRPr lang="pl-PL"/>
        </a:p>
      </dgm:t>
    </dgm:pt>
    <dgm:pt modelId="{97CE9926-50FA-483C-A9CE-03DFC5CAE25C}" type="sibTrans" cxnId="{66A8BD9A-D759-4301-A1B2-441D4EBF8BAF}">
      <dgm:prSet/>
      <dgm:spPr/>
      <dgm:t>
        <a:bodyPr/>
        <a:lstStyle/>
        <a:p>
          <a:endParaRPr lang="pl-PL"/>
        </a:p>
      </dgm:t>
    </dgm:pt>
    <dgm:pt modelId="{B0067F04-44C9-4FAD-9B32-652DE55AB187}">
      <dgm:prSet phldrT="[Tekst]"/>
      <dgm:spPr/>
      <dgm:t>
        <a:bodyPr/>
        <a:lstStyle/>
        <a:p>
          <a:r>
            <a:rPr lang="pl-PL" dirty="0" smtClean="0"/>
            <a:t>podmioty gospodarcze</a:t>
          </a:r>
          <a:endParaRPr lang="pl-PL" dirty="0"/>
        </a:p>
      </dgm:t>
    </dgm:pt>
    <dgm:pt modelId="{EF933DB0-4608-4400-B8B1-4BEEE3976FA1}" type="parTrans" cxnId="{9E2C1AC4-E099-4DBA-9343-6E648BED769C}">
      <dgm:prSet/>
      <dgm:spPr/>
      <dgm:t>
        <a:bodyPr/>
        <a:lstStyle/>
        <a:p>
          <a:endParaRPr lang="pl-PL"/>
        </a:p>
      </dgm:t>
    </dgm:pt>
    <dgm:pt modelId="{6AA593C7-D3C4-450F-A2F3-2E5BF97FA3D4}" type="sibTrans" cxnId="{9E2C1AC4-E099-4DBA-9343-6E648BED769C}">
      <dgm:prSet/>
      <dgm:spPr/>
      <dgm:t>
        <a:bodyPr/>
        <a:lstStyle/>
        <a:p>
          <a:endParaRPr lang="pl-PL"/>
        </a:p>
      </dgm:t>
    </dgm:pt>
    <dgm:pt modelId="{B1B087FA-1C0A-4250-9899-039FF715DB7B}">
      <dgm:prSet phldrT="[Tekst]"/>
      <dgm:spPr/>
      <dgm:t>
        <a:bodyPr/>
        <a:lstStyle/>
        <a:p>
          <a:r>
            <a:rPr lang="pl-PL" dirty="0" smtClean="0"/>
            <a:t>samorządy gminne</a:t>
          </a:r>
          <a:endParaRPr lang="pl-PL" dirty="0"/>
        </a:p>
      </dgm:t>
    </dgm:pt>
    <dgm:pt modelId="{6D1674D1-0BA4-432A-A471-AF5DC5EA925A}" type="parTrans" cxnId="{D8C6AEF2-0961-4286-96B1-AEA846A93CEE}">
      <dgm:prSet/>
      <dgm:spPr/>
      <dgm:t>
        <a:bodyPr/>
        <a:lstStyle/>
        <a:p>
          <a:endParaRPr lang="pl-PL"/>
        </a:p>
      </dgm:t>
    </dgm:pt>
    <dgm:pt modelId="{7C7FBFA4-A9AF-4DE1-83AB-91D831ACD222}" type="sibTrans" cxnId="{D8C6AEF2-0961-4286-96B1-AEA846A93CEE}">
      <dgm:prSet/>
      <dgm:spPr/>
      <dgm:t>
        <a:bodyPr/>
        <a:lstStyle/>
        <a:p>
          <a:endParaRPr lang="pl-PL"/>
        </a:p>
      </dgm:t>
    </dgm:pt>
    <dgm:pt modelId="{15612F7E-2261-472A-BC35-D24FB522F10E}">
      <dgm:prSet phldrT="[Tekst]"/>
      <dgm:spPr/>
      <dgm:t>
        <a:bodyPr/>
        <a:lstStyle/>
        <a:p>
          <a:r>
            <a:rPr lang="pl-PL" dirty="0" smtClean="0"/>
            <a:t>operacyjnych</a:t>
          </a:r>
          <a:endParaRPr lang="pl-PL" dirty="0"/>
        </a:p>
      </dgm:t>
    </dgm:pt>
    <dgm:pt modelId="{F4B33B3E-4DBA-4A0E-88A0-E744595ED03B}" type="parTrans" cxnId="{4C466371-05AC-4502-91C9-F30916552B66}">
      <dgm:prSet/>
      <dgm:spPr/>
      <dgm:t>
        <a:bodyPr/>
        <a:lstStyle/>
        <a:p>
          <a:endParaRPr lang="pl-PL"/>
        </a:p>
      </dgm:t>
    </dgm:pt>
    <dgm:pt modelId="{E8FDA1C1-ECB1-4450-B7B4-52A9FD54B740}" type="sibTrans" cxnId="{4C466371-05AC-4502-91C9-F30916552B66}">
      <dgm:prSet/>
      <dgm:spPr/>
      <dgm:t>
        <a:bodyPr/>
        <a:lstStyle/>
        <a:p>
          <a:endParaRPr lang="pl-PL"/>
        </a:p>
      </dgm:t>
    </dgm:pt>
    <dgm:pt modelId="{A0553458-E7B8-4684-9D37-39B7A50561AD}">
      <dgm:prSet phldrT="[Tekst]"/>
      <dgm:spPr/>
      <dgm:t>
        <a:bodyPr/>
        <a:lstStyle/>
        <a:p>
          <a:r>
            <a:rPr lang="pl-PL" smtClean="0">
              <a:latin typeface="Arial"/>
              <a:cs typeface="Arial"/>
            </a:rPr>
            <a:t>samorządy gminne</a:t>
          </a:r>
          <a:endParaRPr lang="pl-PL" dirty="0"/>
        </a:p>
      </dgm:t>
    </dgm:pt>
    <dgm:pt modelId="{E04CF89E-25FD-477C-B84D-3364251BCFD9}" type="parTrans" cxnId="{5D583808-4667-4F95-8ACF-E87961263A3B}">
      <dgm:prSet/>
      <dgm:spPr/>
      <dgm:t>
        <a:bodyPr/>
        <a:lstStyle/>
        <a:p>
          <a:endParaRPr lang="pl-PL"/>
        </a:p>
      </dgm:t>
    </dgm:pt>
    <dgm:pt modelId="{2BB18D7A-D934-45D4-B3B7-59D7A66F5FE6}" type="sibTrans" cxnId="{5D583808-4667-4F95-8ACF-E87961263A3B}">
      <dgm:prSet/>
      <dgm:spPr/>
      <dgm:t>
        <a:bodyPr/>
        <a:lstStyle/>
        <a:p>
          <a:endParaRPr lang="pl-PL"/>
        </a:p>
      </dgm:t>
    </dgm:pt>
    <dgm:pt modelId="{DD7D030B-D282-4036-9F92-ADCC204B5144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zarządy dróg</a:t>
          </a:r>
          <a:endParaRPr lang="pl-PL" dirty="0"/>
        </a:p>
      </dgm:t>
    </dgm:pt>
    <dgm:pt modelId="{27EA4EC2-3A3C-4A81-BC5F-7149D4CB63E4}" type="parTrans" cxnId="{442E4A5F-C734-4B7F-8EAF-B0EB0A8813AA}">
      <dgm:prSet/>
      <dgm:spPr/>
      <dgm:t>
        <a:bodyPr/>
        <a:lstStyle/>
        <a:p>
          <a:endParaRPr lang="pl-PL"/>
        </a:p>
      </dgm:t>
    </dgm:pt>
    <dgm:pt modelId="{5644FF39-FF3A-4BE6-B4EB-77D4EDD91637}" type="sibTrans" cxnId="{442E4A5F-C734-4B7F-8EAF-B0EB0A8813AA}">
      <dgm:prSet/>
      <dgm:spPr/>
      <dgm:t>
        <a:bodyPr/>
        <a:lstStyle/>
        <a:p>
          <a:endParaRPr lang="pl-PL"/>
        </a:p>
      </dgm:t>
    </dgm:pt>
    <dgm:pt modelId="{8EE8C2BF-68EE-463E-B66D-B53333639752}">
      <dgm:prSet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Inspekcja Transportu Drogowego</a:t>
          </a:r>
          <a:endParaRPr lang="pl-PL" dirty="0"/>
        </a:p>
      </dgm:t>
    </dgm:pt>
    <dgm:pt modelId="{6F078784-67D4-4101-9F1C-29140A9C0F21}" type="parTrans" cxnId="{FEDFEB3D-D35E-4F84-8AA4-E35150F8FB27}">
      <dgm:prSet/>
      <dgm:spPr/>
      <dgm:t>
        <a:bodyPr/>
        <a:lstStyle/>
        <a:p>
          <a:endParaRPr lang="pl-PL"/>
        </a:p>
      </dgm:t>
    </dgm:pt>
    <dgm:pt modelId="{5807D363-7D5E-4A89-8173-4BE28627F24A}" type="sibTrans" cxnId="{FEDFEB3D-D35E-4F84-8AA4-E35150F8FB27}">
      <dgm:prSet/>
      <dgm:spPr/>
      <dgm:t>
        <a:bodyPr/>
        <a:lstStyle/>
        <a:p>
          <a:endParaRPr lang="pl-PL"/>
        </a:p>
      </dgm:t>
    </dgm:pt>
    <dgm:pt modelId="{A866F2DA-57DC-4E64-ADF9-0B1F310DEFD6}">
      <dgm:prSet phldrT="[Tekst]"/>
      <dgm:spPr/>
      <dgm:t>
        <a:bodyPr/>
        <a:lstStyle/>
        <a:p>
          <a:r>
            <a:rPr lang="pl-PL" dirty="0" smtClean="0"/>
            <a:t>ochronnych</a:t>
          </a:r>
          <a:endParaRPr lang="pl-PL" dirty="0"/>
        </a:p>
      </dgm:t>
    </dgm:pt>
    <dgm:pt modelId="{5B9846F6-04EA-49AE-A7A4-61772CF80CCD}" type="parTrans" cxnId="{5C95F9CC-278C-43AD-9E8B-482B9DCE1468}">
      <dgm:prSet/>
      <dgm:spPr/>
      <dgm:t>
        <a:bodyPr/>
        <a:lstStyle/>
        <a:p>
          <a:endParaRPr lang="pl-PL"/>
        </a:p>
      </dgm:t>
    </dgm:pt>
    <dgm:pt modelId="{89359548-9FBE-4240-B668-3E970B3C530C}" type="sibTrans" cxnId="{5C95F9CC-278C-43AD-9E8B-482B9DCE1468}">
      <dgm:prSet/>
      <dgm:spPr/>
      <dgm:t>
        <a:bodyPr/>
        <a:lstStyle/>
        <a:p>
          <a:endParaRPr lang="pl-PL"/>
        </a:p>
      </dgm:t>
    </dgm:pt>
    <dgm:pt modelId="{BBB820E2-E88C-4D18-8C8C-E014CD205B02}">
      <dgm:prSet phldrT="[Tekst]"/>
      <dgm:spPr/>
      <dgm:t>
        <a:bodyPr/>
        <a:lstStyle/>
        <a:p>
          <a:r>
            <a:rPr lang="pl-PL" dirty="0" smtClean="0"/>
            <a:t>podmioty korzystające ze środowiska</a:t>
          </a:r>
          <a:endParaRPr lang="pl-PL" dirty="0"/>
        </a:p>
      </dgm:t>
    </dgm:pt>
    <dgm:pt modelId="{332EF8C2-44EF-4F35-AA6B-EDF00213E972}" type="parTrans" cxnId="{D1E70554-958E-4739-98E7-6D3F33A723E5}">
      <dgm:prSet/>
      <dgm:spPr/>
      <dgm:t>
        <a:bodyPr/>
        <a:lstStyle/>
        <a:p>
          <a:endParaRPr lang="pl-PL"/>
        </a:p>
      </dgm:t>
    </dgm:pt>
    <dgm:pt modelId="{87CB60A1-19B6-4A84-9BA9-3D5EAC3F63FC}" type="sibTrans" cxnId="{D1E70554-958E-4739-98E7-6D3F33A723E5}">
      <dgm:prSet/>
      <dgm:spPr/>
      <dgm:t>
        <a:bodyPr/>
        <a:lstStyle/>
        <a:p>
          <a:endParaRPr lang="pl-PL"/>
        </a:p>
      </dgm:t>
    </dgm:pt>
    <dgm:pt modelId="{F64BCA1D-84E6-444B-B118-900FAFB53208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społeczeństwo</a:t>
          </a:r>
          <a:endParaRPr lang="pl-PL" dirty="0"/>
        </a:p>
      </dgm:t>
    </dgm:pt>
    <dgm:pt modelId="{F514BB59-D4D1-404D-9976-CB42763A273A}" type="parTrans" cxnId="{B6B908C2-9BB5-4D39-9ACF-4A554CF7ED03}">
      <dgm:prSet/>
      <dgm:spPr/>
      <dgm:t>
        <a:bodyPr/>
        <a:lstStyle/>
        <a:p>
          <a:endParaRPr lang="pl-PL"/>
        </a:p>
      </dgm:t>
    </dgm:pt>
    <dgm:pt modelId="{EAA4D373-F987-4A01-A55E-BF767933358B}" type="sibTrans" cxnId="{B6B908C2-9BB5-4D39-9ACF-4A554CF7ED03}">
      <dgm:prSet/>
      <dgm:spPr/>
      <dgm:t>
        <a:bodyPr/>
        <a:lstStyle/>
        <a:p>
          <a:endParaRPr lang="pl-PL"/>
        </a:p>
      </dgm:t>
    </dgm:pt>
    <dgm:pt modelId="{95A9B29C-C5DE-4D8F-80E9-0FB95658257F}">
      <dgm:prSet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dyrektorzy placówek oświatowo-wychowawczych i innych instytucji</a:t>
          </a:r>
          <a:endParaRPr lang="pl-PL" dirty="0"/>
        </a:p>
      </dgm:t>
    </dgm:pt>
    <dgm:pt modelId="{A4026C3C-7928-410E-83DE-F86CFA6B651B}" type="parTrans" cxnId="{FD800FAC-13D0-4435-833D-6A1F299AB7B5}">
      <dgm:prSet/>
      <dgm:spPr/>
      <dgm:t>
        <a:bodyPr/>
        <a:lstStyle/>
        <a:p>
          <a:endParaRPr lang="pl-PL"/>
        </a:p>
      </dgm:t>
    </dgm:pt>
    <dgm:pt modelId="{E9C30294-875B-49D4-B2B7-AB28A2EDEC28}" type="sibTrans" cxnId="{FD800FAC-13D0-4435-833D-6A1F299AB7B5}">
      <dgm:prSet/>
      <dgm:spPr/>
      <dgm:t>
        <a:bodyPr/>
        <a:lstStyle/>
        <a:p>
          <a:endParaRPr lang="pl-PL"/>
        </a:p>
      </dgm:t>
    </dgm:pt>
    <dgm:pt modelId="{1F8FD735-82B8-4323-9594-9D735AC8C4ED}">
      <dgm:prSet phldrT="[Tekst]"/>
      <dgm:spPr/>
      <dgm:t>
        <a:bodyPr/>
        <a:lstStyle/>
        <a:p>
          <a:r>
            <a:rPr lang="pl-PL" dirty="0" smtClean="0"/>
            <a:t>Policja</a:t>
          </a:r>
          <a:endParaRPr lang="pl-PL" dirty="0"/>
        </a:p>
      </dgm:t>
    </dgm:pt>
    <dgm:pt modelId="{DBE49E6F-0CB1-44DF-B5AC-38A49769AB18}" type="parTrans" cxnId="{DB51E281-EC91-49B4-88D5-DA105D242992}">
      <dgm:prSet/>
      <dgm:spPr/>
      <dgm:t>
        <a:bodyPr/>
        <a:lstStyle/>
        <a:p>
          <a:endParaRPr lang="pl-PL"/>
        </a:p>
      </dgm:t>
    </dgm:pt>
    <dgm:pt modelId="{302433DE-44AA-4561-AC82-F933B7BF9880}" type="sibTrans" cxnId="{DB51E281-EC91-49B4-88D5-DA105D242992}">
      <dgm:prSet/>
      <dgm:spPr/>
      <dgm:t>
        <a:bodyPr/>
        <a:lstStyle/>
        <a:p>
          <a:endParaRPr lang="pl-PL"/>
        </a:p>
      </dgm:t>
    </dgm:pt>
    <dgm:pt modelId="{7A28DD55-C46E-4980-8AEB-C72B20C63438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społeczeństwo</a:t>
          </a:r>
          <a:endParaRPr lang="pl-PL" dirty="0"/>
        </a:p>
      </dgm:t>
    </dgm:pt>
    <dgm:pt modelId="{10396F1B-92DF-475C-BF8F-F26C23D54EE7}" type="sibTrans" cxnId="{48FCA0AC-384B-48DF-915A-529E21AAE263}">
      <dgm:prSet/>
      <dgm:spPr/>
      <dgm:t>
        <a:bodyPr/>
        <a:lstStyle/>
        <a:p>
          <a:endParaRPr lang="pl-PL"/>
        </a:p>
      </dgm:t>
    </dgm:pt>
    <dgm:pt modelId="{171FF534-9C84-4FBB-AD1C-4A8E90B10EB8}" type="parTrans" cxnId="{48FCA0AC-384B-48DF-915A-529E21AAE263}">
      <dgm:prSet/>
      <dgm:spPr/>
      <dgm:t>
        <a:bodyPr/>
        <a:lstStyle/>
        <a:p>
          <a:endParaRPr lang="pl-PL"/>
        </a:p>
      </dgm:t>
    </dgm:pt>
    <dgm:pt modelId="{29FAA7AE-AAF9-48FB-BC2A-51D7247F732F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straż miejska/gminna, pracownicy gmin</a:t>
          </a:r>
          <a:endParaRPr lang="pl-PL" dirty="0"/>
        </a:p>
      </dgm:t>
    </dgm:pt>
    <dgm:pt modelId="{55F577AC-2F6B-47F4-B4FC-9E52B5DA6126}" type="sibTrans" cxnId="{5762FC3E-9DEB-4D4B-A481-00A44EB007B6}">
      <dgm:prSet/>
      <dgm:spPr/>
      <dgm:t>
        <a:bodyPr/>
        <a:lstStyle/>
        <a:p>
          <a:endParaRPr lang="pl-PL"/>
        </a:p>
      </dgm:t>
    </dgm:pt>
    <dgm:pt modelId="{5DADA8AE-0682-45DA-B4A9-CEA78CB7506B}" type="parTrans" cxnId="{5762FC3E-9DEB-4D4B-A481-00A44EB007B6}">
      <dgm:prSet/>
      <dgm:spPr/>
      <dgm:t>
        <a:bodyPr/>
        <a:lstStyle/>
        <a:p>
          <a:endParaRPr lang="pl-PL"/>
        </a:p>
      </dgm:t>
    </dgm:pt>
    <dgm:pt modelId="{9478C348-1613-4728-B261-FFEA8FCDE24E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Policja</a:t>
          </a:r>
          <a:endParaRPr lang="pl-PL" dirty="0"/>
        </a:p>
      </dgm:t>
    </dgm:pt>
    <dgm:pt modelId="{3B94D706-F056-4DE6-8972-235E08354334}" type="sibTrans" cxnId="{05FFD31B-5E19-4F73-A045-C07D59123B96}">
      <dgm:prSet/>
      <dgm:spPr/>
      <dgm:t>
        <a:bodyPr/>
        <a:lstStyle/>
        <a:p>
          <a:endParaRPr lang="pl-PL"/>
        </a:p>
      </dgm:t>
    </dgm:pt>
    <dgm:pt modelId="{24ADB7B3-FC14-4F6C-914B-5DB8544DA554}" type="parTrans" cxnId="{05FFD31B-5E19-4F73-A045-C07D59123B96}">
      <dgm:prSet/>
      <dgm:spPr/>
      <dgm:t>
        <a:bodyPr/>
        <a:lstStyle/>
        <a:p>
          <a:endParaRPr lang="pl-PL"/>
        </a:p>
      </dgm:t>
    </dgm:pt>
    <dgm:pt modelId="{0D91C8B2-54E0-4587-8118-9193DBFB2344}">
      <dgm:prSet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Inspekcja Transportu Drogowego</a:t>
          </a:r>
        </a:p>
      </dgm:t>
    </dgm:pt>
    <dgm:pt modelId="{96801CBF-4F4D-48DF-9ED5-2147DD1AF17A}" type="sibTrans" cxnId="{2AEE27F6-3025-4A10-9D3C-7CB65D41EEF8}">
      <dgm:prSet/>
      <dgm:spPr/>
      <dgm:t>
        <a:bodyPr/>
        <a:lstStyle/>
        <a:p>
          <a:endParaRPr lang="pl-PL"/>
        </a:p>
      </dgm:t>
    </dgm:pt>
    <dgm:pt modelId="{6474F382-0F01-4BCB-9EFC-54892D2B197E}" type="parTrans" cxnId="{2AEE27F6-3025-4A10-9D3C-7CB65D41EEF8}">
      <dgm:prSet/>
      <dgm:spPr/>
      <dgm:t>
        <a:bodyPr/>
        <a:lstStyle/>
        <a:p>
          <a:endParaRPr lang="pl-PL"/>
        </a:p>
      </dgm:t>
    </dgm:pt>
    <dgm:pt modelId="{B282F10B-E387-45FD-97D8-F27EB738FEE0}" type="pres">
      <dgm:prSet presAssocID="{D9D87D70-7779-4E61-A29E-AFE36CAF6E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B8DDEF6-C0C1-4A43-B376-7E7030F1C923}" type="pres">
      <dgm:prSet presAssocID="{5E9C4E38-7552-443F-9055-D082855DEE28}" presName="compNode" presStyleCnt="0"/>
      <dgm:spPr/>
      <dgm:t>
        <a:bodyPr/>
        <a:lstStyle/>
        <a:p>
          <a:endParaRPr lang="pl-PL"/>
        </a:p>
      </dgm:t>
    </dgm:pt>
    <dgm:pt modelId="{757DB2A6-3DEB-48DB-8273-9E817677D520}" type="pres">
      <dgm:prSet presAssocID="{5E9C4E38-7552-443F-9055-D082855DEE28}" presName="aNode" presStyleLbl="bgShp" presStyleIdx="0" presStyleCnt="4"/>
      <dgm:spPr/>
      <dgm:t>
        <a:bodyPr/>
        <a:lstStyle/>
        <a:p>
          <a:endParaRPr lang="pl-PL"/>
        </a:p>
      </dgm:t>
    </dgm:pt>
    <dgm:pt modelId="{9C3CD807-76DA-4FA6-80F8-7774021278E1}" type="pres">
      <dgm:prSet presAssocID="{5E9C4E38-7552-443F-9055-D082855DEE28}" presName="textNode" presStyleLbl="bgShp" presStyleIdx="0" presStyleCnt="4"/>
      <dgm:spPr/>
      <dgm:t>
        <a:bodyPr/>
        <a:lstStyle/>
        <a:p>
          <a:endParaRPr lang="pl-PL"/>
        </a:p>
      </dgm:t>
    </dgm:pt>
    <dgm:pt modelId="{EF456FCF-719C-4BD7-BFAD-1D46CC1CB0C1}" type="pres">
      <dgm:prSet presAssocID="{5E9C4E38-7552-443F-9055-D082855DEE28}" presName="compChildNode" presStyleCnt="0"/>
      <dgm:spPr/>
      <dgm:t>
        <a:bodyPr/>
        <a:lstStyle/>
        <a:p>
          <a:endParaRPr lang="pl-PL"/>
        </a:p>
      </dgm:t>
    </dgm:pt>
    <dgm:pt modelId="{59406CAF-ECE0-46BF-BD58-658AFF899248}" type="pres">
      <dgm:prSet presAssocID="{5E9C4E38-7552-443F-9055-D082855DEE28}" presName="theInnerList" presStyleCnt="0"/>
      <dgm:spPr/>
      <dgm:t>
        <a:bodyPr/>
        <a:lstStyle/>
        <a:p>
          <a:endParaRPr lang="pl-PL"/>
        </a:p>
      </dgm:t>
    </dgm:pt>
    <dgm:pt modelId="{42359ED9-26ED-4D5C-A4CF-7128A2B648E6}" type="pres">
      <dgm:prSet presAssocID="{F26EE926-B1AE-4092-A5B0-8F00D4EFC66A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500CDF-8869-4F65-9A66-4C1EABBEA4C9}" type="pres">
      <dgm:prSet presAssocID="{F26EE926-B1AE-4092-A5B0-8F00D4EFC66A}" presName="aSpace2" presStyleCnt="0"/>
      <dgm:spPr/>
      <dgm:t>
        <a:bodyPr/>
        <a:lstStyle/>
        <a:p>
          <a:endParaRPr lang="pl-PL"/>
        </a:p>
      </dgm:t>
    </dgm:pt>
    <dgm:pt modelId="{0D174A70-A4EE-43B1-A80E-7BF503124CBC}" type="pres">
      <dgm:prSet presAssocID="{0CE0A4C2-B01C-4164-9BB6-42B75CFD3904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96D0DD-9EE8-45E6-8060-4B2868E75903}" type="pres">
      <dgm:prSet presAssocID="{5E9C4E38-7552-443F-9055-D082855DEE28}" presName="aSpace" presStyleCnt="0"/>
      <dgm:spPr/>
      <dgm:t>
        <a:bodyPr/>
        <a:lstStyle/>
        <a:p>
          <a:endParaRPr lang="pl-PL"/>
        </a:p>
      </dgm:t>
    </dgm:pt>
    <dgm:pt modelId="{910E6F23-A8BD-4422-A6D6-3210DDB180D1}" type="pres">
      <dgm:prSet presAssocID="{D7E23F6F-86E3-4AAD-A6A0-6F2BDA23F7FD}" presName="compNode" presStyleCnt="0"/>
      <dgm:spPr/>
      <dgm:t>
        <a:bodyPr/>
        <a:lstStyle/>
        <a:p>
          <a:endParaRPr lang="pl-PL"/>
        </a:p>
      </dgm:t>
    </dgm:pt>
    <dgm:pt modelId="{0EDB5680-ECFA-496A-9D3D-841FF974EC6B}" type="pres">
      <dgm:prSet presAssocID="{D7E23F6F-86E3-4AAD-A6A0-6F2BDA23F7FD}" presName="aNode" presStyleLbl="bgShp" presStyleIdx="1" presStyleCnt="4"/>
      <dgm:spPr/>
      <dgm:t>
        <a:bodyPr/>
        <a:lstStyle/>
        <a:p>
          <a:endParaRPr lang="pl-PL"/>
        </a:p>
      </dgm:t>
    </dgm:pt>
    <dgm:pt modelId="{EDDB75D5-7CF5-4B16-A51D-FF29549007B5}" type="pres">
      <dgm:prSet presAssocID="{D7E23F6F-86E3-4AAD-A6A0-6F2BDA23F7FD}" presName="textNode" presStyleLbl="bgShp" presStyleIdx="1" presStyleCnt="4"/>
      <dgm:spPr/>
      <dgm:t>
        <a:bodyPr/>
        <a:lstStyle/>
        <a:p>
          <a:endParaRPr lang="pl-PL"/>
        </a:p>
      </dgm:t>
    </dgm:pt>
    <dgm:pt modelId="{0A88CD49-7B45-4671-8966-E2C36BFD2203}" type="pres">
      <dgm:prSet presAssocID="{D7E23F6F-86E3-4AAD-A6A0-6F2BDA23F7FD}" presName="compChildNode" presStyleCnt="0"/>
      <dgm:spPr/>
      <dgm:t>
        <a:bodyPr/>
        <a:lstStyle/>
        <a:p>
          <a:endParaRPr lang="pl-PL"/>
        </a:p>
      </dgm:t>
    </dgm:pt>
    <dgm:pt modelId="{4EADBE03-E73D-4F60-BEE6-BE6AA58C852F}" type="pres">
      <dgm:prSet presAssocID="{D7E23F6F-86E3-4AAD-A6A0-6F2BDA23F7FD}" presName="theInnerList" presStyleCnt="0"/>
      <dgm:spPr/>
      <dgm:t>
        <a:bodyPr/>
        <a:lstStyle/>
        <a:p>
          <a:endParaRPr lang="pl-PL"/>
        </a:p>
      </dgm:t>
    </dgm:pt>
    <dgm:pt modelId="{16991CCE-001D-4CEB-AB95-A9B867DF7452}" type="pres">
      <dgm:prSet presAssocID="{239749A9-CD34-4D9E-A8DF-C99922FA0066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64C5BC-5EC2-4BF7-8265-699FA172E272}" type="pres">
      <dgm:prSet presAssocID="{239749A9-CD34-4D9E-A8DF-C99922FA0066}" presName="aSpace2" presStyleCnt="0"/>
      <dgm:spPr/>
      <dgm:t>
        <a:bodyPr/>
        <a:lstStyle/>
        <a:p>
          <a:endParaRPr lang="pl-PL"/>
        </a:p>
      </dgm:t>
    </dgm:pt>
    <dgm:pt modelId="{0395871B-C517-4E3B-BB10-7F6F2A0B300F}" type="pres">
      <dgm:prSet presAssocID="{B0067F04-44C9-4FAD-9B32-652DE55AB187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0956FB-A5A6-40C9-9CCC-813CAF5D4F63}" type="pres">
      <dgm:prSet presAssocID="{B0067F04-44C9-4FAD-9B32-652DE55AB187}" presName="aSpace2" presStyleCnt="0"/>
      <dgm:spPr/>
      <dgm:t>
        <a:bodyPr/>
        <a:lstStyle/>
        <a:p>
          <a:endParaRPr lang="pl-PL"/>
        </a:p>
      </dgm:t>
    </dgm:pt>
    <dgm:pt modelId="{8757C58E-5F7D-43EF-B69C-E26990868700}" type="pres">
      <dgm:prSet presAssocID="{217E3346-9811-42F9-AFE8-CEA306AEE9F1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4E893D-0BAF-4C52-B436-4DAEBE3885EF}" type="pres">
      <dgm:prSet presAssocID="{217E3346-9811-42F9-AFE8-CEA306AEE9F1}" presName="aSpace2" presStyleCnt="0"/>
      <dgm:spPr/>
      <dgm:t>
        <a:bodyPr/>
        <a:lstStyle/>
        <a:p>
          <a:endParaRPr lang="pl-PL"/>
        </a:p>
      </dgm:t>
    </dgm:pt>
    <dgm:pt modelId="{CD2E8BE0-2774-458B-9875-77A839F1C026}" type="pres">
      <dgm:prSet presAssocID="{B1B087FA-1C0A-4250-9899-039FF715DB7B}" presName="child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1FD7FC-0C95-4B23-A87E-4A86F601F95E}" type="pres">
      <dgm:prSet presAssocID="{B1B087FA-1C0A-4250-9899-039FF715DB7B}" presName="aSpace2" presStyleCnt="0"/>
      <dgm:spPr/>
      <dgm:t>
        <a:bodyPr/>
        <a:lstStyle/>
        <a:p>
          <a:endParaRPr lang="pl-PL"/>
        </a:p>
      </dgm:t>
    </dgm:pt>
    <dgm:pt modelId="{1BB4B42C-F39D-4C8E-9751-567A6F39B85B}" type="pres">
      <dgm:prSet presAssocID="{1F8FD735-82B8-4323-9594-9D735AC8C4ED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0707D6-BB3D-4A78-AAFA-9C13A465723E}" type="pres">
      <dgm:prSet presAssocID="{1F8FD735-82B8-4323-9594-9D735AC8C4ED}" presName="aSpace2" presStyleCnt="0"/>
      <dgm:spPr/>
      <dgm:t>
        <a:bodyPr/>
        <a:lstStyle/>
        <a:p>
          <a:endParaRPr lang="pl-PL"/>
        </a:p>
      </dgm:t>
    </dgm:pt>
    <dgm:pt modelId="{B6E37356-3CBD-431F-93CC-1E796598D50A}" type="pres">
      <dgm:prSet presAssocID="{8EE8C2BF-68EE-463E-B66D-B53333639752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DBC79F-69F4-4772-9C1A-8A9223562201}" type="pres">
      <dgm:prSet presAssocID="{D7E23F6F-86E3-4AAD-A6A0-6F2BDA23F7FD}" presName="aSpace" presStyleCnt="0"/>
      <dgm:spPr/>
      <dgm:t>
        <a:bodyPr/>
        <a:lstStyle/>
        <a:p>
          <a:endParaRPr lang="pl-PL"/>
        </a:p>
      </dgm:t>
    </dgm:pt>
    <dgm:pt modelId="{4EC6A27E-AB46-4E12-ABF4-D442957806A2}" type="pres">
      <dgm:prSet presAssocID="{15612F7E-2261-472A-BC35-D24FB522F10E}" presName="compNode" presStyleCnt="0"/>
      <dgm:spPr/>
      <dgm:t>
        <a:bodyPr/>
        <a:lstStyle/>
        <a:p>
          <a:endParaRPr lang="pl-PL"/>
        </a:p>
      </dgm:t>
    </dgm:pt>
    <dgm:pt modelId="{D1BD03E6-DF56-4822-9EAA-02BB0784BF69}" type="pres">
      <dgm:prSet presAssocID="{15612F7E-2261-472A-BC35-D24FB522F10E}" presName="aNode" presStyleLbl="bgShp" presStyleIdx="2" presStyleCnt="4"/>
      <dgm:spPr/>
      <dgm:t>
        <a:bodyPr/>
        <a:lstStyle/>
        <a:p>
          <a:endParaRPr lang="pl-PL"/>
        </a:p>
      </dgm:t>
    </dgm:pt>
    <dgm:pt modelId="{00AB9B2D-73EB-4A39-AA17-CA6FE4686426}" type="pres">
      <dgm:prSet presAssocID="{15612F7E-2261-472A-BC35-D24FB522F10E}" presName="textNode" presStyleLbl="bgShp" presStyleIdx="2" presStyleCnt="4"/>
      <dgm:spPr/>
      <dgm:t>
        <a:bodyPr/>
        <a:lstStyle/>
        <a:p>
          <a:endParaRPr lang="pl-PL"/>
        </a:p>
      </dgm:t>
    </dgm:pt>
    <dgm:pt modelId="{A614A38C-99C5-4A89-9D2A-6BC9FD49D77E}" type="pres">
      <dgm:prSet presAssocID="{15612F7E-2261-472A-BC35-D24FB522F10E}" presName="compChildNode" presStyleCnt="0"/>
      <dgm:spPr/>
      <dgm:t>
        <a:bodyPr/>
        <a:lstStyle/>
        <a:p>
          <a:endParaRPr lang="pl-PL"/>
        </a:p>
      </dgm:t>
    </dgm:pt>
    <dgm:pt modelId="{718AB534-3D2E-4747-9755-50ADB4FB48AA}" type="pres">
      <dgm:prSet presAssocID="{15612F7E-2261-472A-BC35-D24FB522F10E}" presName="theInnerList" presStyleCnt="0"/>
      <dgm:spPr/>
      <dgm:t>
        <a:bodyPr/>
        <a:lstStyle/>
        <a:p>
          <a:endParaRPr lang="pl-PL"/>
        </a:p>
      </dgm:t>
    </dgm:pt>
    <dgm:pt modelId="{F6E79A8D-9E2F-4C2F-A439-0143BF6FD509}" type="pres">
      <dgm:prSet presAssocID="{A0553458-E7B8-4684-9D37-39B7A50561AD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95F5BD-90EA-4B58-BD19-535A752C94C7}" type="pres">
      <dgm:prSet presAssocID="{A0553458-E7B8-4684-9D37-39B7A50561AD}" presName="aSpace2" presStyleCnt="0"/>
      <dgm:spPr/>
      <dgm:t>
        <a:bodyPr/>
        <a:lstStyle/>
        <a:p>
          <a:endParaRPr lang="pl-PL"/>
        </a:p>
      </dgm:t>
    </dgm:pt>
    <dgm:pt modelId="{8532E0C1-BDA4-4AFD-913D-00A485332F44}" type="pres">
      <dgm:prSet presAssocID="{7A28DD55-C46E-4980-8AEB-C72B20C63438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DAA8A2-B66A-4D7B-ACCC-8B52465449B5}" type="pres">
      <dgm:prSet presAssocID="{7A28DD55-C46E-4980-8AEB-C72B20C63438}" presName="aSpace2" presStyleCnt="0"/>
      <dgm:spPr/>
      <dgm:t>
        <a:bodyPr/>
        <a:lstStyle/>
        <a:p>
          <a:endParaRPr lang="pl-PL"/>
        </a:p>
      </dgm:t>
    </dgm:pt>
    <dgm:pt modelId="{9A8E7E50-C8E0-4050-8361-E3AEDF2DA865}" type="pres">
      <dgm:prSet presAssocID="{29FAA7AE-AAF9-48FB-BC2A-51D7247F732F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650DF9-2283-42EA-AF17-6AACC2C908B7}" type="pres">
      <dgm:prSet presAssocID="{29FAA7AE-AAF9-48FB-BC2A-51D7247F732F}" presName="aSpace2" presStyleCnt="0"/>
      <dgm:spPr/>
      <dgm:t>
        <a:bodyPr/>
        <a:lstStyle/>
        <a:p>
          <a:endParaRPr lang="pl-PL"/>
        </a:p>
      </dgm:t>
    </dgm:pt>
    <dgm:pt modelId="{F86062A6-B55E-4E07-85C5-DA34199E44E0}" type="pres">
      <dgm:prSet presAssocID="{9478C348-1613-4728-B261-FFEA8FCDE24E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C72A24-33C2-41DC-9322-DFFF2BF32512}" type="pres">
      <dgm:prSet presAssocID="{9478C348-1613-4728-B261-FFEA8FCDE24E}" presName="aSpace2" presStyleCnt="0"/>
      <dgm:spPr/>
      <dgm:t>
        <a:bodyPr/>
        <a:lstStyle/>
        <a:p>
          <a:endParaRPr lang="pl-PL"/>
        </a:p>
      </dgm:t>
    </dgm:pt>
    <dgm:pt modelId="{AE607A02-7C63-48D0-BB3F-8B7C3B6404B0}" type="pres">
      <dgm:prSet presAssocID="{0D91C8B2-54E0-4587-8118-9193DBFB2344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FE9962-B0F4-44EB-B428-2783A47D2AB4}" type="pres">
      <dgm:prSet presAssocID="{0D91C8B2-54E0-4587-8118-9193DBFB2344}" presName="aSpace2" presStyleCnt="0"/>
      <dgm:spPr/>
      <dgm:t>
        <a:bodyPr/>
        <a:lstStyle/>
        <a:p>
          <a:endParaRPr lang="pl-PL"/>
        </a:p>
      </dgm:t>
    </dgm:pt>
    <dgm:pt modelId="{86876E8A-EB37-4A7C-8121-05364E102265}" type="pres">
      <dgm:prSet presAssocID="{DD7D030B-D282-4036-9F92-ADCC204B5144}" presName="child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372AF6-7F04-47A7-BA5A-47EBC32F91D1}" type="pres">
      <dgm:prSet presAssocID="{15612F7E-2261-472A-BC35-D24FB522F10E}" presName="aSpace" presStyleCnt="0"/>
      <dgm:spPr/>
      <dgm:t>
        <a:bodyPr/>
        <a:lstStyle/>
        <a:p>
          <a:endParaRPr lang="pl-PL"/>
        </a:p>
      </dgm:t>
    </dgm:pt>
    <dgm:pt modelId="{1725CC09-48FC-4544-9A27-F07893A73352}" type="pres">
      <dgm:prSet presAssocID="{A866F2DA-57DC-4E64-ADF9-0B1F310DEFD6}" presName="compNode" presStyleCnt="0"/>
      <dgm:spPr/>
      <dgm:t>
        <a:bodyPr/>
        <a:lstStyle/>
        <a:p>
          <a:endParaRPr lang="pl-PL"/>
        </a:p>
      </dgm:t>
    </dgm:pt>
    <dgm:pt modelId="{82BE6B25-6F5D-4EAD-B489-876DF40C53AE}" type="pres">
      <dgm:prSet presAssocID="{A866F2DA-57DC-4E64-ADF9-0B1F310DEFD6}" presName="aNode" presStyleLbl="bgShp" presStyleIdx="3" presStyleCnt="4"/>
      <dgm:spPr/>
      <dgm:t>
        <a:bodyPr/>
        <a:lstStyle/>
        <a:p>
          <a:endParaRPr lang="pl-PL"/>
        </a:p>
      </dgm:t>
    </dgm:pt>
    <dgm:pt modelId="{EFAA486C-82BF-405B-8225-BDF139F57DDC}" type="pres">
      <dgm:prSet presAssocID="{A866F2DA-57DC-4E64-ADF9-0B1F310DEFD6}" presName="textNode" presStyleLbl="bgShp" presStyleIdx="3" presStyleCnt="4"/>
      <dgm:spPr/>
      <dgm:t>
        <a:bodyPr/>
        <a:lstStyle/>
        <a:p>
          <a:endParaRPr lang="pl-PL"/>
        </a:p>
      </dgm:t>
    </dgm:pt>
    <dgm:pt modelId="{3E5B7CF6-27BB-487C-BFBB-B460D9532C76}" type="pres">
      <dgm:prSet presAssocID="{A866F2DA-57DC-4E64-ADF9-0B1F310DEFD6}" presName="compChildNode" presStyleCnt="0"/>
      <dgm:spPr/>
      <dgm:t>
        <a:bodyPr/>
        <a:lstStyle/>
        <a:p>
          <a:endParaRPr lang="pl-PL"/>
        </a:p>
      </dgm:t>
    </dgm:pt>
    <dgm:pt modelId="{EF863598-B731-4658-B65E-2074F52AD968}" type="pres">
      <dgm:prSet presAssocID="{A866F2DA-57DC-4E64-ADF9-0B1F310DEFD6}" presName="theInnerList" presStyleCnt="0"/>
      <dgm:spPr/>
      <dgm:t>
        <a:bodyPr/>
        <a:lstStyle/>
        <a:p>
          <a:endParaRPr lang="pl-PL"/>
        </a:p>
      </dgm:t>
    </dgm:pt>
    <dgm:pt modelId="{1B7500AA-31B3-4123-A7D2-00065690030F}" type="pres">
      <dgm:prSet presAssocID="{BBB820E2-E88C-4D18-8C8C-E014CD205B02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8E99BB-77C5-435A-8357-B1F70184DF45}" type="pres">
      <dgm:prSet presAssocID="{BBB820E2-E88C-4D18-8C8C-E014CD205B02}" presName="aSpace2" presStyleCnt="0"/>
      <dgm:spPr/>
      <dgm:t>
        <a:bodyPr/>
        <a:lstStyle/>
        <a:p>
          <a:endParaRPr lang="pl-PL"/>
        </a:p>
      </dgm:t>
    </dgm:pt>
    <dgm:pt modelId="{C8886165-EAA7-4EA8-8037-22FA482E4A1B}" type="pres">
      <dgm:prSet presAssocID="{F64BCA1D-84E6-444B-B118-900FAFB53208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AA3358-6245-4F1F-981F-592000810C6C}" type="pres">
      <dgm:prSet presAssocID="{F64BCA1D-84E6-444B-B118-900FAFB53208}" presName="aSpace2" presStyleCnt="0"/>
      <dgm:spPr/>
      <dgm:t>
        <a:bodyPr/>
        <a:lstStyle/>
        <a:p>
          <a:endParaRPr lang="pl-PL"/>
        </a:p>
      </dgm:t>
    </dgm:pt>
    <dgm:pt modelId="{4FFFDCE5-BE66-4789-8D2B-C00A1D73C4EE}" type="pres">
      <dgm:prSet presAssocID="{95A9B29C-C5DE-4D8F-80E9-0FB95658257F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3DA336-B9FF-426D-8893-818514170A2B}" type="presOf" srcId="{BBB820E2-E88C-4D18-8C8C-E014CD205B02}" destId="{1B7500AA-31B3-4123-A7D2-00065690030F}" srcOrd="0" destOrd="0" presId="urn:microsoft.com/office/officeart/2005/8/layout/lProcess2"/>
    <dgm:cxn modelId="{0CEA11B6-3DCB-4F95-B4BD-16B10988A964}" type="presOf" srcId="{DD7D030B-D282-4036-9F92-ADCC204B5144}" destId="{86876E8A-EB37-4A7C-8121-05364E102265}" srcOrd="0" destOrd="0" presId="urn:microsoft.com/office/officeart/2005/8/layout/lProcess2"/>
    <dgm:cxn modelId="{05FFD31B-5E19-4F73-A045-C07D59123B96}" srcId="{15612F7E-2261-472A-BC35-D24FB522F10E}" destId="{9478C348-1613-4728-B261-FFEA8FCDE24E}" srcOrd="3" destOrd="0" parTransId="{24ADB7B3-FC14-4F6C-914B-5DB8544DA554}" sibTransId="{3B94D706-F056-4DE6-8972-235E08354334}"/>
    <dgm:cxn modelId="{5D583808-4667-4F95-8ACF-E87961263A3B}" srcId="{15612F7E-2261-472A-BC35-D24FB522F10E}" destId="{A0553458-E7B8-4684-9D37-39B7A50561AD}" srcOrd="0" destOrd="0" parTransId="{E04CF89E-25FD-477C-B84D-3364251BCFD9}" sibTransId="{2BB18D7A-D934-45D4-B3B7-59D7A66F5FE6}"/>
    <dgm:cxn modelId="{CEDFB27A-3B5B-4C87-82E4-ABDA88339477}" type="presOf" srcId="{F26EE926-B1AE-4092-A5B0-8F00D4EFC66A}" destId="{42359ED9-26ED-4D5C-A4CF-7128A2B648E6}" srcOrd="0" destOrd="0" presId="urn:microsoft.com/office/officeart/2005/8/layout/lProcess2"/>
    <dgm:cxn modelId="{DAD23D31-4632-4353-8239-9FCF7235CFE7}" type="presOf" srcId="{D7E23F6F-86E3-4AAD-A6A0-6F2BDA23F7FD}" destId="{EDDB75D5-7CF5-4B16-A51D-FF29549007B5}" srcOrd="1" destOrd="0" presId="urn:microsoft.com/office/officeart/2005/8/layout/lProcess2"/>
    <dgm:cxn modelId="{1A4CC86D-2CB4-4A95-A2C7-643B50EB6D77}" type="presOf" srcId="{1F8FD735-82B8-4323-9594-9D735AC8C4ED}" destId="{1BB4B42C-F39D-4C8E-9751-567A6F39B85B}" srcOrd="0" destOrd="0" presId="urn:microsoft.com/office/officeart/2005/8/layout/lProcess2"/>
    <dgm:cxn modelId="{4C466371-05AC-4502-91C9-F30916552B66}" srcId="{D9D87D70-7779-4E61-A29E-AFE36CAF6E98}" destId="{15612F7E-2261-472A-BC35-D24FB522F10E}" srcOrd="2" destOrd="0" parTransId="{F4B33B3E-4DBA-4A0E-88A0-E744595ED03B}" sibTransId="{E8FDA1C1-ECB1-4450-B7B4-52A9FD54B740}"/>
    <dgm:cxn modelId="{66A8BD9A-D759-4301-A1B2-441D4EBF8BAF}" srcId="{D7E23F6F-86E3-4AAD-A6A0-6F2BDA23F7FD}" destId="{239749A9-CD34-4D9E-A8DF-C99922FA0066}" srcOrd="0" destOrd="0" parTransId="{43536730-48DC-4EE0-9B13-421C95048A63}" sibTransId="{97CE9926-50FA-483C-A9CE-03DFC5CAE25C}"/>
    <dgm:cxn modelId="{E0FD911B-769C-4560-AC5E-8BBB7289F1F9}" srcId="{5E9C4E38-7552-443F-9055-D082855DEE28}" destId="{F26EE926-B1AE-4092-A5B0-8F00D4EFC66A}" srcOrd="0" destOrd="0" parTransId="{926AC507-1069-4F13-BD62-F5AD48663A76}" sibTransId="{5FC9CD21-CA67-409B-8EEA-963882FD3337}"/>
    <dgm:cxn modelId="{442E4A5F-C734-4B7F-8EAF-B0EB0A8813AA}" srcId="{15612F7E-2261-472A-BC35-D24FB522F10E}" destId="{DD7D030B-D282-4036-9F92-ADCC204B5144}" srcOrd="5" destOrd="0" parTransId="{27EA4EC2-3A3C-4A81-BC5F-7149D4CB63E4}" sibTransId="{5644FF39-FF3A-4BE6-B4EB-77D4EDD91637}"/>
    <dgm:cxn modelId="{5569F9AA-371F-4DD2-B381-3E398E70DAEC}" type="presOf" srcId="{5E9C4E38-7552-443F-9055-D082855DEE28}" destId="{9C3CD807-76DA-4FA6-80F8-7774021278E1}" srcOrd="1" destOrd="0" presId="urn:microsoft.com/office/officeart/2005/8/layout/lProcess2"/>
    <dgm:cxn modelId="{DB51E281-EC91-49B4-88D5-DA105D242992}" srcId="{D7E23F6F-86E3-4AAD-A6A0-6F2BDA23F7FD}" destId="{1F8FD735-82B8-4323-9594-9D735AC8C4ED}" srcOrd="4" destOrd="0" parTransId="{DBE49E6F-0CB1-44DF-B5AC-38A49769AB18}" sibTransId="{302433DE-44AA-4561-AC82-F933B7BF9880}"/>
    <dgm:cxn modelId="{9E2C1AC4-E099-4DBA-9343-6E648BED769C}" srcId="{D7E23F6F-86E3-4AAD-A6A0-6F2BDA23F7FD}" destId="{B0067F04-44C9-4FAD-9B32-652DE55AB187}" srcOrd="1" destOrd="0" parTransId="{EF933DB0-4608-4400-B8B1-4BEEE3976FA1}" sibTransId="{6AA593C7-D3C4-450F-A2F3-2E5BF97FA3D4}"/>
    <dgm:cxn modelId="{7492C316-7963-4BD5-837C-944AFD7CD82D}" type="presOf" srcId="{5E9C4E38-7552-443F-9055-D082855DEE28}" destId="{757DB2A6-3DEB-48DB-8273-9E817677D520}" srcOrd="0" destOrd="0" presId="urn:microsoft.com/office/officeart/2005/8/layout/lProcess2"/>
    <dgm:cxn modelId="{DE321BEF-2B1B-4576-B47B-1959D55ED5C1}" type="presOf" srcId="{A866F2DA-57DC-4E64-ADF9-0B1F310DEFD6}" destId="{82BE6B25-6F5D-4EAD-B489-876DF40C53AE}" srcOrd="0" destOrd="0" presId="urn:microsoft.com/office/officeart/2005/8/layout/lProcess2"/>
    <dgm:cxn modelId="{48FCA0AC-384B-48DF-915A-529E21AAE263}" srcId="{15612F7E-2261-472A-BC35-D24FB522F10E}" destId="{7A28DD55-C46E-4980-8AEB-C72B20C63438}" srcOrd="1" destOrd="0" parTransId="{171FF534-9C84-4FBB-AD1C-4A8E90B10EB8}" sibTransId="{10396F1B-92DF-475C-BF8F-F26C23D54EE7}"/>
    <dgm:cxn modelId="{E81A74D1-D7F5-4CE4-BBBA-8B77A83D6F68}" type="presOf" srcId="{0CE0A4C2-B01C-4164-9BB6-42B75CFD3904}" destId="{0D174A70-A4EE-43B1-A80E-7BF503124CBC}" srcOrd="0" destOrd="0" presId="urn:microsoft.com/office/officeart/2005/8/layout/lProcess2"/>
    <dgm:cxn modelId="{2AEE27F6-3025-4A10-9D3C-7CB65D41EEF8}" srcId="{15612F7E-2261-472A-BC35-D24FB522F10E}" destId="{0D91C8B2-54E0-4587-8118-9193DBFB2344}" srcOrd="4" destOrd="0" parTransId="{6474F382-0F01-4BCB-9EFC-54892D2B197E}" sibTransId="{96801CBF-4F4D-48DF-9ED5-2147DD1AF17A}"/>
    <dgm:cxn modelId="{BA5AE02E-EBEE-4D7B-A1AD-6DE430DBD5A1}" type="presOf" srcId="{A0553458-E7B8-4684-9D37-39B7A50561AD}" destId="{F6E79A8D-9E2F-4C2F-A439-0143BF6FD509}" srcOrd="0" destOrd="0" presId="urn:microsoft.com/office/officeart/2005/8/layout/lProcess2"/>
    <dgm:cxn modelId="{1D349208-F2A2-4BE3-98B8-9443B418E8C4}" type="presOf" srcId="{7A28DD55-C46E-4980-8AEB-C72B20C63438}" destId="{8532E0C1-BDA4-4AFD-913D-00A485332F44}" srcOrd="0" destOrd="0" presId="urn:microsoft.com/office/officeart/2005/8/layout/lProcess2"/>
    <dgm:cxn modelId="{D8C6AEF2-0961-4286-96B1-AEA846A93CEE}" srcId="{D7E23F6F-86E3-4AAD-A6A0-6F2BDA23F7FD}" destId="{B1B087FA-1C0A-4250-9899-039FF715DB7B}" srcOrd="3" destOrd="0" parTransId="{6D1674D1-0BA4-432A-A471-AF5DC5EA925A}" sibTransId="{7C7FBFA4-A9AF-4DE1-83AB-91D831ACD222}"/>
    <dgm:cxn modelId="{FEDFEB3D-D35E-4F84-8AA4-E35150F8FB27}" srcId="{D7E23F6F-86E3-4AAD-A6A0-6F2BDA23F7FD}" destId="{8EE8C2BF-68EE-463E-B66D-B53333639752}" srcOrd="5" destOrd="0" parTransId="{6F078784-67D4-4101-9F1C-29140A9C0F21}" sibTransId="{5807D363-7D5E-4A89-8173-4BE28627F24A}"/>
    <dgm:cxn modelId="{12CF19C3-119A-4CCD-91A0-B25467B79F42}" type="presOf" srcId="{D7E23F6F-86E3-4AAD-A6A0-6F2BDA23F7FD}" destId="{0EDB5680-ECFA-496A-9D3D-841FF974EC6B}" srcOrd="0" destOrd="0" presId="urn:microsoft.com/office/officeart/2005/8/layout/lProcess2"/>
    <dgm:cxn modelId="{CBEA2062-06E6-4745-A7BA-47DCBE11591D}" srcId="{D9D87D70-7779-4E61-A29E-AFE36CAF6E98}" destId="{D7E23F6F-86E3-4AAD-A6A0-6F2BDA23F7FD}" srcOrd="1" destOrd="0" parTransId="{C8B376B5-7B06-466D-8120-92A7951F9B62}" sibTransId="{7C61F73F-2875-4CD8-A7A6-6B420D0FBA90}"/>
    <dgm:cxn modelId="{B6B908C2-9BB5-4D39-9ACF-4A554CF7ED03}" srcId="{A866F2DA-57DC-4E64-ADF9-0B1F310DEFD6}" destId="{F64BCA1D-84E6-444B-B118-900FAFB53208}" srcOrd="1" destOrd="0" parTransId="{F514BB59-D4D1-404D-9976-CB42763A273A}" sibTransId="{EAA4D373-F987-4A01-A55E-BF767933358B}"/>
    <dgm:cxn modelId="{5CC63FCF-C7D4-49F5-B5F2-B24DFDD449C3}" type="presOf" srcId="{217E3346-9811-42F9-AFE8-CEA306AEE9F1}" destId="{8757C58E-5F7D-43EF-B69C-E26990868700}" srcOrd="0" destOrd="0" presId="urn:microsoft.com/office/officeart/2005/8/layout/lProcess2"/>
    <dgm:cxn modelId="{FD800FAC-13D0-4435-833D-6A1F299AB7B5}" srcId="{A866F2DA-57DC-4E64-ADF9-0B1F310DEFD6}" destId="{95A9B29C-C5DE-4D8F-80E9-0FB95658257F}" srcOrd="2" destOrd="0" parTransId="{A4026C3C-7928-410E-83DE-F86CFA6B651B}" sibTransId="{E9C30294-875B-49D4-B2B7-AB28A2EDEC28}"/>
    <dgm:cxn modelId="{A9B81904-D64F-4480-93D3-E3C0475D101D}" type="presOf" srcId="{B1B087FA-1C0A-4250-9899-039FF715DB7B}" destId="{CD2E8BE0-2774-458B-9875-77A839F1C026}" srcOrd="0" destOrd="0" presId="urn:microsoft.com/office/officeart/2005/8/layout/lProcess2"/>
    <dgm:cxn modelId="{C2D9C3DA-D628-4F5C-A752-C29C2FD5C107}" type="presOf" srcId="{15612F7E-2261-472A-BC35-D24FB522F10E}" destId="{00AB9B2D-73EB-4A39-AA17-CA6FE4686426}" srcOrd="1" destOrd="0" presId="urn:microsoft.com/office/officeart/2005/8/layout/lProcess2"/>
    <dgm:cxn modelId="{8B93EA93-029E-474B-9110-8849144171AD}" type="presOf" srcId="{0D91C8B2-54E0-4587-8118-9193DBFB2344}" destId="{AE607A02-7C63-48D0-BB3F-8B7C3B6404B0}" srcOrd="0" destOrd="0" presId="urn:microsoft.com/office/officeart/2005/8/layout/lProcess2"/>
    <dgm:cxn modelId="{E03FB6B2-D33F-4AC0-8FDC-0FD82720F548}" type="presOf" srcId="{15612F7E-2261-472A-BC35-D24FB522F10E}" destId="{D1BD03E6-DF56-4822-9EAA-02BB0784BF69}" srcOrd="0" destOrd="0" presId="urn:microsoft.com/office/officeart/2005/8/layout/lProcess2"/>
    <dgm:cxn modelId="{F91261B0-F20E-415A-A25D-B123C3FF4A91}" srcId="{5E9C4E38-7552-443F-9055-D082855DEE28}" destId="{0CE0A4C2-B01C-4164-9BB6-42B75CFD3904}" srcOrd="1" destOrd="0" parTransId="{381E1E17-36EF-488A-B789-6782DA1C069E}" sibTransId="{3042E270-9913-4886-AB6F-4D31C5DB6F5A}"/>
    <dgm:cxn modelId="{89F0132F-C012-4621-B3C2-968D77862117}" type="presOf" srcId="{8EE8C2BF-68EE-463E-B66D-B53333639752}" destId="{B6E37356-3CBD-431F-93CC-1E796598D50A}" srcOrd="0" destOrd="0" presId="urn:microsoft.com/office/officeart/2005/8/layout/lProcess2"/>
    <dgm:cxn modelId="{E7F81A11-DEFC-4AFA-AEFE-BF9090145AF2}" type="presOf" srcId="{D9D87D70-7779-4E61-A29E-AFE36CAF6E98}" destId="{B282F10B-E387-45FD-97D8-F27EB738FEE0}" srcOrd="0" destOrd="0" presId="urn:microsoft.com/office/officeart/2005/8/layout/lProcess2"/>
    <dgm:cxn modelId="{5C95F9CC-278C-43AD-9E8B-482B9DCE1468}" srcId="{D9D87D70-7779-4E61-A29E-AFE36CAF6E98}" destId="{A866F2DA-57DC-4E64-ADF9-0B1F310DEFD6}" srcOrd="3" destOrd="0" parTransId="{5B9846F6-04EA-49AE-A7A4-61772CF80CCD}" sibTransId="{89359548-9FBE-4240-B668-3E970B3C530C}"/>
    <dgm:cxn modelId="{ACB5E6CD-FD92-4368-8293-43BD0029AB84}" type="presOf" srcId="{239749A9-CD34-4D9E-A8DF-C99922FA0066}" destId="{16991CCE-001D-4CEB-AB95-A9B867DF7452}" srcOrd="0" destOrd="0" presId="urn:microsoft.com/office/officeart/2005/8/layout/lProcess2"/>
    <dgm:cxn modelId="{B72EF578-2D4C-4841-81A7-2A0FBBB1E104}" type="presOf" srcId="{F64BCA1D-84E6-444B-B118-900FAFB53208}" destId="{C8886165-EAA7-4EA8-8037-22FA482E4A1B}" srcOrd="0" destOrd="0" presId="urn:microsoft.com/office/officeart/2005/8/layout/lProcess2"/>
    <dgm:cxn modelId="{5762FC3E-9DEB-4D4B-A481-00A44EB007B6}" srcId="{15612F7E-2261-472A-BC35-D24FB522F10E}" destId="{29FAA7AE-AAF9-48FB-BC2A-51D7247F732F}" srcOrd="2" destOrd="0" parTransId="{5DADA8AE-0682-45DA-B4A9-CEA78CB7506B}" sibTransId="{55F577AC-2F6B-47F4-B4FC-9E52B5DA6126}"/>
    <dgm:cxn modelId="{A1BBDAF1-5FD2-4940-9C2B-0E564E1712F5}" type="presOf" srcId="{A866F2DA-57DC-4E64-ADF9-0B1F310DEFD6}" destId="{EFAA486C-82BF-405B-8225-BDF139F57DDC}" srcOrd="1" destOrd="0" presId="urn:microsoft.com/office/officeart/2005/8/layout/lProcess2"/>
    <dgm:cxn modelId="{4AD0A118-FF7E-4C61-ACA8-B8CC143EE901}" srcId="{D7E23F6F-86E3-4AAD-A6A0-6F2BDA23F7FD}" destId="{217E3346-9811-42F9-AFE8-CEA306AEE9F1}" srcOrd="2" destOrd="0" parTransId="{364B3270-5659-4514-882D-47DA95280C2D}" sibTransId="{AC7F0015-0E16-47E3-82E9-0E2B83E6CE86}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D1E70554-958E-4739-98E7-6D3F33A723E5}" srcId="{A866F2DA-57DC-4E64-ADF9-0B1F310DEFD6}" destId="{BBB820E2-E88C-4D18-8C8C-E014CD205B02}" srcOrd="0" destOrd="0" parTransId="{332EF8C2-44EF-4F35-AA6B-EDF00213E972}" sibTransId="{87CB60A1-19B6-4A84-9BA9-3D5EAC3F63FC}"/>
    <dgm:cxn modelId="{3B707A29-24A8-4D82-A0DF-D1F10BCC87EA}" type="presOf" srcId="{29FAA7AE-AAF9-48FB-BC2A-51D7247F732F}" destId="{9A8E7E50-C8E0-4050-8361-E3AEDF2DA865}" srcOrd="0" destOrd="0" presId="urn:microsoft.com/office/officeart/2005/8/layout/lProcess2"/>
    <dgm:cxn modelId="{BFF8462E-9FBB-4151-BAD7-299831CC17BB}" type="presOf" srcId="{B0067F04-44C9-4FAD-9B32-652DE55AB187}" destId="{0395871B-C517-4E3B-BB10-7F6F2A0B300F}" srcOrd="0" destOrd="0" presId="urn:microsoft.com/office/officeart/2005/8/layout/lProcess2"/>
    <dgm:cxn modelId="{5B5E1DA1-B6BA-47BB-9C7F-2C8392498086}" type="presOf" srcId="{95A9B29C-C5DE-4D8F-80E9-0FB95658257F}" destId="{4FFFDCE5-BE66-4789-8D2B-C00A1D73C4EE}" srcOrd="0" destOrd="0" presId="urn:microsoft.com/office/officeart/2005/8/layout/lProcess2"/>
    <dgm:cxn modelId="{1E2929AF-B1DF-4377-9E6F-225F50796EBA}" type="presOf" srcId="{9478C348-1613-4728-B261-FFEA8FCDE24E}" destId="{F86062A6-B55E-4E07-85C5-DA34199E44E0}" srcOrd="0" destOrd="0" presId="urn:microsoft.com/office/officeart/2005/8/layout/lProcess2"/>
    <dgm:cxn modelId="{512DEB72-CCB1-45D9-91EA-1833CCF63257}" type="presParOf" srcId="{B282F10B-E387-45FD-97D8-F27EB738FEE0}" destId="{4B8DDEF6-C0C1-4A43-B376-7E7030F1C923}" srcOrd="0" destOrd="0" presId="urn:microsoft.com/office/officeart/2005/8/layout/lProcess2"/>
    <dgm:cxn modelId="{98531169-622F-4027-A842-82D2C0B80D0A}" type="presParOf" srcId="{4B8DDEF6-C0C1-4A43-B376-7E7030F1C923}" destId="{757DB2A6-3DEB-48DB-8273-9E817677D520}" srcOrd="0" destOrd="0" presId="urn:microsoft.com/office/officeart/2005/8/layout/lProcess2"/>
    <dgm:cxn modelId="{46D19F71-6653-4FF6-975D-8BCA66F85226}" type="presParOf" srcId="{4B8DDEF6-C0C1-4A43-B376-7E7030F1C923}" destId="{9C3CD807-76DA-4FA6-80F8-7774021278E1}" srcOrd="1" destOrd="0" presId="urn:microsoft.com/office/officeart/2005/8/layout/lProcess2"/>
    <dgm:cxn modelId="{01140213-F297-4D1F-AEC4-393E7146CDF8}" type="presParOf" srcId="{4B8DDEF6-C0C1-4A43-B376-7E7030F1C923}" destId="{EF456FCF-719C-4BD7-BFAD-1D46CC1CB0C1}" srcOrd="2" destOrd="0" presId="urn:microsoft.com/office/officeart/2005/8/layout/lProcess2"/>
    <dgm:cxn modelId="{C39AE6E1-B559-4B07-9CE5-AB00BDA6174F}" type="presParOf" srcId="{EF456FCF-719C-4BD7-BFAD-1D46CC1CB0C1}" destId="{59406CAF-ECE0-46BF-BD58-658AFF899248}" srcOrd="0" destOrd="0" presId="urn:microsoft.com/office/officeart/2005/8/layout/lProcess2"/>
    <dgm:cxn modelId="{73D0F85A-E2FC-4BBD-9B36-DC60F6053CE7}" type="presParOf" srcId="{59406CAF-ECE0-46BF-BD58-658AFF899248}" destId="{42359ED9-26ED-4D5C-A4CF-7128A2B648E6}" srcOrd="0" destOrd="0" presId="urn:microsoft.com/office/officeart/2005/8/layout/lProcess2"/>
    <dgm:cxn modelId="{088088E0-3417-45E2-ABF4-58C401DA9A4A}" type="presParOf" srcId="{59406CAF-ECE0-46BF-BD58-658AFF899248}" destId="{E4500CDF-8869-4F65-9A66-4C1EABBEA4C9}" srcOrd="1" destOrd="0" presId="urn:microsoft.com/office/officeart/2005/8/layout/lProcess2"/>
    <dgm:cxn modelId="{36E2B1AC-8106-4368-84EE-FFDB42C753A3}" type="presParOf" srcId="{59406CAF-ECE0-46BF-BD58-658AFF899248}" destId="{0D174A70-A4EE-43B1-A80E-7BF503124CBC}" srcOrd="2" destOrd="0" presId="urn:microsoft.com/office/officeart/2005/8/layout/lProcess2"/>
    <dgm:cxn modelId="{18D9ADB6-C7D3-4FF8-969E-14808C7B3F5D}" type="presParOf" srcId="{B282F10B-E387-45FD-97D8-F27EB738FEE0}" destId="{3E96D0DD-9EE8-45E6-8060-4B2868E75903}" srcOrd="1" destOrd="0" presId="urn:microsoft.com/office/officeart/2005/8/layout/lProcess2"/>
    <dgm:cxn modelId="{BAAEE04C-4B65-49E8-84C7-1D4B8C6DE4AA}" type="presParOf" srcId="{B282F10B-E387-45FD-97D8-F27EB738FEE0}" destId="{910E6F23-A8BD-4422-A6D6-3210DDB180D1}" srcOrd="2" destOrd="0" presId="urn:microsoft.com/office/officeart/2005/8/layout/lProcess2"/>
    <dgm:cxn modelId="{7F94CCED-E1D3-44EC-B64D-EBC0D44C4FD1}" type="presParOf" srcId="{910E6F23-A8BD-4422-A6D6-3210DDB180D1}" destId="{0EDB5680-ECFA-496A-9D3D-841FF974EC6B}" srcOrd="0" destOrd="0" presId="urn:microsoft.com/office/officeart/2005/8/layout/lProcess2"/>
    <dgm:cxn modelId="{07A13452-4CDB-4F3B-8244-E814021F1D1F}" type="presParOf" srcId="{910E6F23-A8BD-4422-A6D6-3210DDB180D1}" destId="{EDDB75D5-7CF5-4B16-A51D-FF29549007B5}" srcOrd="1" destOrd="0" presId="urn:microsoft.com/office/officeart/2005/8/layout/lProcess2"/>
    <dgm:cxn modelId="{499AA368-29C8-4A92-AB9F-CB2B9F0792F2}" type="presParOf" srcId="{910E6F23-A8BD-4422-A6D6-3210DDB180D1}" destId="{0A88CD49-7B45-4671-8966-E2C36BFD2203}" srcOrd="2" destOrd="0" presId="urn:microsoft.com/office/officeart/2005/8/layout/lProcess2"/>
    <dgm:cxn modelId="{6213446B-A6C2-4CA1-B2B6-2D5E9AF6B6CB}" type="presParOf" srcId="{0A88CD49-7B45-4671-8966-E2C36BFD2203}" destId="{4EADBE03-E73D-4F60-BEE6-BE6AA58C852F}" srcOrd="0" destOrd="0" presId="urn:microsoft.com/office/officeart/2005/8/layout/lProcess2"/>
    <dgm:cxn modelId="{DDC0B32A-7C80-4033-8A27-BB42EC3EDDCB}" type="presParOf" srcId="{4EADBE03-E73D-4F60-BEE6-BE6AA58C852F}" destId="{16991CCE-001D-4CEB-AB95-A9B867DF7452}" srcOrd="0" destOrd="0" presId="urn:microsoft.com/office/officeart/2005/8/layout/lProcess2"/>
    <dgm:cxn modelId="{57DF9A44-543B-48C4-B300-C03B3A4E819A}" type="presParOf" srcId="{4EADBE03-E73D-4F60-BEE6-BE6AA58C852F}" destId="{F964C5BC-5EC2-4BF7-8265-699FA172E272}" srcOrd="1" destOrd="0" presId="urn:microsoft.com/office/officeart/2005/8/layout/lProcess2"/>
    <dgm:cxn modelId="{5177F948-6D14-429F-BF52-9D0EE1DA7555}" type="presParOf" srcId="{4EADBE03-E73D-4F60-BEE6-BE6AA58C852F}" destId="{0395871B-C517-4E3B-BB10-7F6F2A0B300F}" srcOrd="2" destOrd="0" presId="urn:microsoft.com/office/officeart/2005/8/layout/lProcess2"/>
    <dgm:cxn modelId="{0529E69A-EEC1-42E8-A8C3-83104B6A1B0B}" type="presParOf" srcId="{4EADBE03-E73D-4F60-BEE6-BE6AA58C852F}" destId="{E30956FB-A5A6-40C9-9CCC-813CAF5D4F63}" srcOrd="3" destOrd="0" presId="urn:microsoft.com/office/officeart/2005/8/layout/lProcess2"/>
    <dgm:cxn modelId="{BFC0C4A3-8440-40F5-85B0-98A933213CDF}" type="presParOf" srcId="{4EADBE03-E73D-4F60-BEE6-BE6AA58C852F}" destId="{8757C58E-5F7D-43EF-B69C-E26990868700}" srcOrd="4" destOrd="0" presId="urn:microsoft.com/office/officeart/2005/8/layout/lProcess2"/>
    <dgm:cxn modelId="{8E5FB86E-4628-4354-BFE4-430718C1548F}" type="presParOf" srcId="{4EADBE03-E73D-4F60-BEE6-BE6AA58C852F}" destId="{3D4E893D-0BAF-4C52-B436-4DAEBE3885EF}" srcOrd="5" destOrd="0" presId="urn:microsoft.com/office/officeart/2005/8/layout/lProcess2"/>
    <dgm:cxn modelId="{5CA30140-7BD0-4C98-8382-DD0748F1B53D}" type="presParOf" srcId="{4EADBE03-E73D-4F60-BEE6-BE6AA58C852F}" destId="{CD2E8BE0-2774-458B-9875-77A839F1C026}" srcOrd="6" destOrd="0" presId="urn:microsoft.com/office/officeart/2005/8/layout/lProcess2"/>
    <dgm:cxn modelId="{C8D4CFB5-E445-4EE6-856F-4434D429AB5F}" type="presParOf" srcId="{4EADBE03-E73D-4F60-BEE6-BE6AA58C852F}" destId="{A91FD7FC-0C95-4B23-A87E-4A86F601F95E}" srcOrd="7" destOrd="0" presId="urn:microsoft.com/office/officeart/2005/8/layout/lProcess2"/>
    <dgm:cxn modelId="{B0D4B632-5E3F-41D4-A73A-3F9F3733BFB0}" type="presParOf" srcId="{4EADBE03-E73D-4F60-BEE6-BE6AA58C852F}" destId="{1BB4B42C-F39D-4C8E-9751-567A6F39B85B}" srcOrd="8" destOrd="0" presId="urn:microsoft.com/office/officeart/2005/8/layout/lProcess2"/>
    <dgm:cxn modelId="{3797CDE3-182D-42CA-B872-062C33417E4C}" type="presParOf" srcId="{4EADBE03-E73D-4F60-BEE6-BE6AA58C852F}" destId="{950707D6-BB3D-4A78-AAFA-9C13A465723E}" srcOrd="9" destOrd="0" presId="urn:microsoft.com/office/officeart/2005/8/layout/lProcess2"/>
    <dgm:cxn modelId="{510BFBC8-77D3-48F9-A7B0-DE492B90ABEF}" type="presParOf" srcId="{4EADBE03-E73D-4F60-BEE6-BE6AA58C852F}" destId="{B6E37356-3CBD-431F-93CC-1E796598D50A}" srcOrd="10" destOrd="0" presId="urn:microsoft.com/office/officeart/2005/8/layout/lProcess2"/>
    <dgm:cxn modelId="{D10B479A-3689-4C2C-8D3E-6075CE30EDAC}" type="presParOf" srcId="{B282F10B-E387-45FD-97D8-F27EB738FEE0}" destId="{9FDBC79F-69F4-4772-9C1A-8A9223562201}" srcOrd="3" destOrd="0" presId="urn:microsoft.com/office/officeart/2005/8/layout/lProcess2"/>
    <dgm:cxn modelId="{F13CF238-F5F8-4D39-95FB-ED4C5B119B11}" type="presParOf" srcId="{B282F10B-E387-45FD-97D8-F27EB738FEE0}" destId="{4EC6A27E-AB46-4E12-ABF4-D442957806A2}" srcOrd="4" destOrd="0" presId="urn:microsoft.com/office/officeart/2005/8/layout/lProcess2"/>
    <dgm:cxn modelId="{B48217F5-3085-4BB0-9BD9-FD79F1FA92BF}" type="presParOf" srcId="{4EC6A27E-AB46-4E12-ABF4-D442957806A2}" destId="{D1BD03E6-DF56-4822-9EAA-02BB0784BF69}" srcOrd="0" destOrd="0" presId="urn:microsoft.com/office/officeart/2005/8/layout/lProcess2"/>
    <dgm:cxn modelId="{CBFF0070-E54E-4FED-8CA0-6495D36E2A82}" type="presParOf" srcId="{4EC6A27E-AB46-4E12-ABF4-D442957806A2}" destId="{00AB9B2D-73EB-4A39-AA17-CA6FE4686426}" srcOrd="1" destOrd="0" presId="urn:microsoft.com/office/officeart/2005/8/layout/lProcess2"/>
    <dgm:cxn modelId="{E0E19DE7-DC1B-4844-A052-38058EB88B8D}" type="presParOf" srcId="{4EC6A27E-AB46-4E12-ABF4-D442957806A2}" destId="{A614A38C-99C5-4A89-9D2A-6BC9FD49D77E}" srcOrd="2" destOrd="0" presId="urn:microsoft.com/office/officeart/2005/8/layout/lProcess2"/>
    <dgm:cxn modelId="{7A225901-7EDD-4F71-BC68-11063EAE0D43}" type="presParOf" srcId="{A614A38C-99C5-4A89-9D2A-6BC9FD49D77E}" destId="{718AB534-3D2E-4747-9755-50ADB4FB48AA}" srcOrd="0" destOrd="0" presId="urn:microsoft.com/office/officeart/2005/8/layout/lProcess2"/>
    <dgm:cxn modelId="{C97C871F-B7D7-4978-868E-6017EBD94C93}" type="presParOf" srcId="{718AB534-3D2E-4747-9755-50ADB4FB48AA}" destId="{F6E79A8D-9E2F-4C2F-A439-0143BF6FD509}" srcOrd="0" destOrd="0" presId="urn:microsoft.com/office/officeart/2005/8/layout/lProcess2"/>
    <dgm:cxn modelId="{701714EE-1FC0-4E67-9D26-E3F9916C6809}" type="presParOf" srcId="{718AB534-3D2E-4747-9755-50ADB4FB48AA}" destId="{F295F5BD-90EA-4B58-BD19-535A752C94C7}" srcOrd="1" destOrd="0" presId="urn:microsoft.com/office/officeart/2005/8/layout/lProcess2"/>
    <dgm:cxn modelId="{D45875B9-86A7-4765-8B9F-28E42022009F}" type="presParOf" srcId="{718AB534-3D2E-4747-9755-50ADB4FB48AA}" destId="{8532E0C1-BDA4-4AFD-913D-00A485332F44}" srcOrd="2" destOrd="0" presId="urn:microsoft.com/office/officeart/2005/8/layout/lProcess2"/>
    <dgm:cxn modelId="{6AE24BDB-0FDD-4DF6-A670-5C9F09535BAC}" type="presParOf" srcId="{718AB534-3D2E-4747-9755-50ADB4FB48AA}" destId="{4BDAA8A2-B66A-4D7B-ACCC-8B52465449B5}" srcOrd="3" destOrd="0" presId="urn:microsoft.com/office/officeart/2005/8/layout/lProcess2"/>
    <dgm:cxn modelId="{52EA287E-3ABD-41A7-8E98-15DF6337115B}" type="presParOf" srcId="{718AB534-3D2E-4747-9755-50ADB4FB48AA}" destId="{9A8E7E50-C8E0-4050-8361-E3AEDF2DA865}" srcOrd="4" destOrd="0" presId="urn:microsoft.com/office/officeart/2005/8/layout/lProcess2"/>
    <dgm:cxn modelId="{5563AB7F-B66B-4AE9-A424-4B0E80F36254}" type="presParOf" srcId="{718AB534-3D2E-4747-9755-50ADB4FB48AA}" destId="{2F650DF9-2283-42EA-AF17-6AACC2C908B7}" srcOrd="5" destOrd="0" presId="urn:microsoft.com/office/officeart/2005/8/layout/lProcess2"/>
    <dgm:cxn modelId="{B1BC3BDD-E5C4-407E-8B43-2FE14C0628F4}" type="presParOf" srcId="{718AB534-3D2E-4747-9755-50ADB4FB48AA}" destId="{F86062A6-B55E-4E07-85C5-DA34199E44E0}" srcOrd="6" destOrd="0" presId="urn:microsoft.com/office/officeart/2005/8/layout/lProcess2"/>
    <dgm:cxn modelId="{0D728217-C527-4F31-BFCB-658BD09B9EE6}" type="presParOf" srcId="{718AB534-3D2E-4747-9755-50ADB4FB48AA}" destId="{36C72A24-33C2-41DC-9322-DFFF2BF32512}" srcOrd="7" destOrd="0" presId="urn:microsoft.com/office/officeart/2005/8/layout/lProcess2"/>
    <dgm:cxn modelId="{998122D6-7949-4059-9304-4392B949139F}" type="presParOf" srcId="{718AB534-3D2E-4747-9755-50ADB4FB48AA}" destId="{AE607A02-7C63-48D0-BB3F-8B7C3B6404B0}" srcOrd="8" destOrd="0" presId="urn:microsoft.com/office/officeart/2005/8/layout/lProcess2"/>
    <dgm:cxn modelId="{6296032C-C266-4C4B-B56F-9C067DD3011E}" type="presParOf" srcId="{718AB534-3D2E-4747-9755-50ADB4FB48AA}" destId="{87FE9962-B0F4-44EB-B428-2783A47D2AB4}" srcOrd="9" destOrd="0" presId="urn:microsoft.com/office/officeart/2005/8/layout/lProcess2"/>
    <dgm:cxn modelId="{CC6AB399-F78D-41F6-B86C-74F92DCEFD7D}" type="presParOf" srcId="{718AB534-3D2E-4747-9755-50ADB4FB48AA}" destId="{86876E8A-EB37-4A7C-8121-05364E102265}" srcOrd="10" destOrd="0" presId="urn:microsoft.com/office/officeart/2005/8/layout/lProcess2"/>
    <dgm:cxn modelId="{3CA074AC-5591-469C-A71B-BA25E3E8802F}" type="presParOf" srcId="{B282F10B-E387-45FD-97D8-F27EB738FEE0}" destId="{9A372AF6-7F04-47A7-BA5A-47EBC32F91D1}" srcOrd="5" destOrd="0" presId="urn:microsoft.com/office/officeart/2005/8/layout/lProcess2"/>
    <dgm:cxn modelId="{BEB8ED54-DAAA-4E6B-843D-E910D292233F}" type="presParOf" srcId="{B282F10B-E387-45FD-97D8-F27EB738FEE0}" destId="{1725CC09-48FC-4544-9A27-F07893A73352}" srcOrd="6" destOrd="0" presId="urn:microsoft.com/office/officeart/2005/8/layout/lProcess2"/>
    <dgm:cxn modelId="{63705B37-200A-4D00-9273-44DB663579B2}" type="presParOf" srcId="{1725CC09-48FC-4544-9A27-F07893A73352}" destId="{82BE6B25-6F5D-4EAD-B489-876DF40C53AE}" srcOrd="0" destOrd="0" presId="urn:microsoft.com/office/officeart/2005/8/layout/lProcess2"/>
    <dgm:cxn modelId="{3916E882-EA01-47F5-8994-91FC966E0F8D}" type="presParOf" srcId="{1725CC09-48FC-4544-9A27-F07893A73352}" destId="{EFAA486C-82BF-405B-8225-BDF139F57DDC}" srcOrd="1" destOrd="0" presId="urn:microsoft.com/office/officeart/2005/8/layout/lProcess2"/>
    <dgm:cxn modelId="{D1DEF2E3-A0DC-4FFE-927D-4C7988232E6D}" type="presParOf" srcId="{1725CC09-48FC-4544-9A27-F07893A73352}" destId="{3E5B7CF6-27BB-487C-BFBB-B460D9532C76}" srcOrd="2" destOrd="0" presId="urn:microsoft.com/office/officeart/2005/8/layout/lProcess2"/>
    <dgm:cxn modelId="{2DD1BE41-3AB6-4A13-B7E6-CA863D05E2D0}" type="presParOf" srcId="{3E5B7CF6-27BB-487C-BFBB-B460D9532C76}" destId="{EF863598-B731-4658-B65E-2074F52AD968}" srcOrd="0" destOrd="0" presId="urn:microsoft.com/office/officeart/2005/8/layout/lProcess2"/>
    <dgm:cxn modelId="{937BFFBE-C112-40C1-9410-E5CF27F0A37B}" type="presParOf" srcId="{EF863598-B731-4658-B65E-2074F52AD968}" destId="{1B7500AA-31B3-4123-A7D2-00065690030F}" srcOrd="0" destOrd="0" presId="urn:microsoft.com/office/officeart/2005/8/layout/lProcess2"/>
    <dgm:cxn modelId="{0507C0E1-C9DB-41F0-8E9D-F01B6B91D12F}" type="presParOf" srcId="{EF863598-B731-4658-B65E-2074F52AD968}" destId="{F58E99BB-77C5-435A-8357-B1F70184DF45}" srcOrd="1" destOrd="0" presId="urn:microsoft.com/office/officeart/2005/8/layout/lProcess2"/>
    <dgm:cxn modelId="{35B109AE-3309-46E0-AD95-33C880E99F26}" type="presParOf" srcId="{EF863598-B731-4658-B65E-2074F52AD968}" destId="{C8886165-EAA7-4EA8-8037-22FA482E4A1B}" srcOrd="2" destOrd="0" presId="urn:microsoft.com/office/officeart/2005/8/layout/lProcess2"/>
    <dgm:cxn modelId="{5EDDEE1A-34A6-4BB9-B4ED-18FF76D8AA08}" type="presParOf" srcId="{EF863598-B731-4658-B65E-2074F52AD968}" destId="{6CAA3358-6245-4F1F-981F-592000810C6C}" srcOrd="3" destOrd="0" presId="urn:microsoft.com/office/officeart/2005/8/layout/lProcess2"/>
    <dgm:cxn modelId="{508C1D0F-7F36-4037-BA40-CC24A78AD126}" type="presParOf" srcId="{EF863598-B731-4658-B65E-2074F52AD968}" destId="{4FFFDCE5-BE66-4789-8D2B-C00A1D73C4E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8/layout/PictureStrips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 custT="1"/>
      <dgm:spPr/>
      <dgm:t>
        <a:bodyPr/>
        <a:lstStyle/>
        <a:p>
          <a:r>
            <a:rPr lang="pl-PL" sz="2000" dirty="0" smtClean="0"/>
            <a:t>informacyjnych</a:t>
          </a:r>
          <a:endParaRPr lang="pl-PL" sz="1800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F26EE926-B1AE-4092-A5B0-8F00D4EFC66A}">
      <dgm:prSet phldrT="[Tekst]" custT="1"/>
      <dgm:spPr/>
      <dgm:t>
        <a:bodyPr/>
        <a:lstStyle/>
        <a:p>
          <a:r>
            <a:rPr lang="pl-PL" sz="1350" dirty="0" smtClean="0"/>
            <a:t>informacja na stronach internetowych</a:t>
          </a:r>
          <a:endParaRPr lang="pl-PL" sz="1350" dirty="0"/>
        </a:p>
      </dgm:t>
    </dgm:pt>
    <dgm:pt modelId="{926AC507-1069-4F13-BD62-F5AD48663A76}" type="parTrans" cxnId="{E0FD911B-769C-4560-AC5E-8BBB7289F1F9}">
      <dgm:prSet/>
      <dgm:spPr/>
      <dgm:t>
        <a:bodyPr/>
        <a:lstStyle/>
        <a:p>
          <a:endParaRPr lang="pl-PL"/>
        </a:p>
      </dgm:t>
    </dgm:pt>
    <dgm:pt modelId="{5FC9CD21-CA67-409B-8EEA-963882FD3337}" type="sibTrans" cxnId="{E0FD911B-769C-4560-AC5E-8BBB7289F1F9}">
      <dgm:prSet/>
      <dgm:spPr/>
      <dgm:t>
        <a:bodyPr/>
        <a:lstStyle/>
        <a:p>
          <a:endParaRPr lang="pl-PL"/>
        </a:p>
      </dgm:t>
    </dgm:pt>
    <dgm:pt modelId="{D7E23F6F-86E3-4AAD-A6A0-6F2BDA23F7FD}">
      <dgm:prSet phldrT="[Tekst]" custT="1"/>
      <dgm:spPr/>
      <dgm:t>
        <a:bodyPr/>
        <a:lstStyle/>
        <a:p>
          <a:r>
            <a:rPr lang="pl-PL" sz="1800" dirty="0" smtClean="0">
              <a:latin typeface="Arial"/>
              <a:cs typeface="Arial"/>
            </a:rPr>
            <a:t> </a:t>
          </a:r>
          <a:r>
            <a:rPr lang="pl-PL" sz="2000" dirty="0" smtClean="0">
              <a:latin typeface="Arial"/>
              <a:cs typeface="Arial"/>
            </a:rPr>
            <a:t>ograniczających</a:t>
          </a:r>
          <a:r>
            <a:rPr lang="pl-PL" sz="1800" dirty="0" smtClean="0">
              <a:latin typeface="Arial"/>
              <a:cs typeface="Arial"/>
            </a:rPr>
            <a:t> emisję</a:t>
          </a:r>
          <a:endParaRPr lang="pl-PL" sz="1800" dirty="0"/>
        </a:p>
      </dgm:t>
    </dgm:pt>
    <dgm:pt modelId="{C8B376B5-7B06-466D-8120-92A7951F9B62}" type="parTrans" cxnId="{CBEA2062-06E6-4745-A7BA-47DCBE11591D}">
      <dgm:prSet/>
      <dgm:spPr/>
      <dgm:t>
        <a:bodyPr/>
        <a:lstStyle/>
        <a:p>
          <a:endParaRPr lang="pl-PL"/>
        </a:p>
      </dgm:t>
    </dgm:pt>
    <dgm:pt modelId="{7C61F73F-2875-4CD8-A7A6-6B420D0FBA90}" type="sibTrans" cxnId="{CBEA2062-06E6-4745-A7BA-47DCBE11591D}">
      <dgm:prSet/>
      <dgm:spPr/>
      <dgm:t>
        <a:bodyPr/>
        <a:lstStyle/>
        <a:p>
          <a:endParaRPr lang="pl-PL"/>
        </a:p>
      </dgm:t>
    </dgm:pt>
    <dgm:pt modelId="{15612F7E-2261-472A-BC35-D24FB522F10E}">
      <dgm:prSet phldrT="[Tekst]" custT="1"/>
      <dgm:spPr/>
      <dgm:t>
        <a:bodyPr/>
        <a:lstStyle/>
        <a:p>
          <a:r>
            <a:rPr lang="pl-PL" sz="2000" dirty="0" smtClean="0"/>
            <a:t>operacyjnych</a:t>
          </a:r>
          <a:endParaRPr lang="pl-PL" sz="1800" dirty="0"/>
        </a:p>
      </dgm:t>
    </dgm:pt>
    <dgm:pt modelId="{F4B33B3E-4DBA-4A0E-88A0-E744595ED03B}" type="parTrans" cxnId="{4C466371-05AC-4502-91C9-F30916552B66}">
      <dgm:prSet/>
      <dgm:spPr/>
      <dgm:t>
        <a:bodyPr/>
        <a:lstStyle/>
        <a:p>
          <a:endParaRPr lang="pl-PL"/>
        </a:p>
      </dgm:t>
    </dgm:pt>
    <dgm:pt modelId="{E8FDA1C1-ECB1-4450-B7B4-52A9FD54B740}" type="sibTrans" cxnId="{4C466371-05AC-4502-91C9-F30916552B66}">
      <dgm:prSet/>
      <dgm:spPr/>
      <dgm:t>
        <a:bodyPr/>
        <a:lstStyle/>
        <a:p>
          <a:endParaRPr lang="pl-PL"/>
        </a:p>
      </dgm:t>
    </dgm:pt>
    <dgm:pt modelId="{A0553458-E7B8-4684-9D37-39B7A50561AD}">
      <dgm:prSet phldrT="[Tekst]" custT="1"/>
      <dgm:spPr/>
      <dgm:t>
        <a:bodyPr/>
        <a:lstStyle/>
        <a:p>
          <a:r>
            <a:rPr lang="pl-PL" sz="1400" dirty="0" smtClean="0"/>
            <a:t>Wzmożone kontrole kotłów, zakazu spalania odpadów, pojazdów, czystości dróg</a:t>
          </a:r>
          <a:endParaRPr lang="pl-PL" sz="1400" dirty="0"/>
        </a:p>
      </dgm:t>
    </dgm:pt>
    <dgm:pt modelId="{E04CF89E-25FD-477C-B84D-3364251BCFD9}" type="parTrans" cxnId="{5D583808-4667-4F95-8ACF-E87961263A3B}">
      <dgm:prSet/>
      <dgm:spPr/>
      <dgm:t>
        <a:bodyPr/>
        <a:lstStyle/>
        <a:p>
          <a:endParaRPr lang="pl-PL"/>
        </a:p>
      </dgm:t>
    </dgm:pt>
    <dgm:pt modelId="{2BB18D7A-D934-45D4-B3B7-59D7A66F5FE6}" type="sibTrans" cxnId="{5D583808-4667-4F95-8ACF-E87961263A3B}">
      <dgm:prSet/>
      <dgm:spPr/>
      <dgm:t>
        <a:bodyPr/>
        <a:lstStyle/>
        <a:p>
          <a:endParaRPr lang="pl-PL"/>
        </a:p>
      </dgm:t>
    </dgm:pt>
    <dgm:pt modelId="{8EE8C2BF-68EE-463E-B66D-B53333639752}">
      <dgm:prSet custT="1"/>
      <dgm:spPr/>
      <dgm:t>
        <a:bodyPr/>
        <a:lstStyle/>
        <a:p>
          <a:r>
            <a:rPr lang="x-none" sz="1350" dirty="0" smtClean="0"/>
            <a:t>korzystani</a:t>
          </a:r>
          <a:r>
            <a:rPr lang="pl-PL" sz="1350" dirty="0" smtClean="0"/>
            <a:t>e</a:t>
          </a:r>
          <a:r>
            <a:rPr lang="x-none" sz="1350" dirty="0" smtClean="0"/>
            <a:t> z alternatywnych sposobów przemieszczania się rower, pieszo</a:t>
          </a:r>
          <a:r>
            <a:rPr lang="pl-PL" sz="1350" dirty="0" smtClean="0"/>
            <a:t>, </a:t>
          </a:r>
          <a:r>
            <a:rPr lang="x-none" sz="1350" dirty="0" smtClean="0"/>
            <a:t>komunikacji miejskiej/gminnej </a:t>
          </a:r>
          <a:endParaRPr lang="pl-PL" sz="1350" dirty="0"/>
        </a:p>
      </dgm:t>
    </dgm:pt>
    <dgm:pt modelId="{6F078784-67D4-4101-9F1C-29140A9C0F21}" type="parTrans" cxnId="{FEDFEB3D-D35E-4F84-8AA4-E35150F8FB27}">
      <dgm:prSet/>
      <dgm:spPr/>
      <dgm:t>
        <a:bodyPr/>
        <a:lstStyle/>
        <a:p>
          <a:endParaRPr lang="pl-PL"/>
        </a:p>
      </dgm:t>
    </dgm:pt>
    <dgm:pt modelId="{5807D363-7D5E-4A89-8173-4BE28627F24A}" type="sibTrans" cxnId="{FEDFEB3D-D35E-4F84-8AA4-E35150F8FB27}">
      <dgm:prSet/>
      <dgm:spPr/>
      <dgm:t>
        <a:bodyPr/>
        <a:lstStyle/>
        <a:p>
          <a:endParaRPr lang="pl-PL"/>
        </a:p>
      </dgm:t>
    </dgm:pt>
    <dgm:pt modelId="{A866F2DA-57DC-4E64-ADF9-0B1F310DEFD6}">
      <dgm:prSet phldrT="[Tekst]" custT="1"/>
      <dgm:spPr/>
      <dgm:t>
        <a:bodyPr/>
        <a:lstStyle/>
        <a:p>
          <a:r>
            <a:rPr lang="pl-PL" sz="2000" dirty="0" smtClean="0"/>
            <a:t>ochronnych</a:t>
          </a:r>
          <a:endParaRPr lang="pl-PL" sz="1800" dirty="0"/>
        </a:p>
      </dgm:t>
    </dgm:pt>
    <dgm:pt modelId="{5B9846F6-04EA-49AE-A7A4-61772CF80CCD}" type="parTrans" cxnId="{5C95F9CC-278C-43AD-9E8B-482B9DCE1468}">
      <dgm:prSet/>
      <dgm:spPr/>
      <dgm:t>
        <a:bodyPr/>
        <a:lstStyle/>
        <a:p>
          <a:endParaRPr lang="pl-PL"/>
        </a:p>
      </dgm:t>
    </dgm:pt>
    <dgm:pt modelId="{89359548-9FBE-4240-B668-3E970B3C530C}" type="sibTrans" cxnId="{5C95F9CC-278C-43AD-9E8B-482B9DCE1468}">
      <dgm:prSet/>
      <dgm:spPr/>
      <dgm:t>
        <a:bodyPr/>
        <a:lstStyle/>
        <a:p>
          <a:endParaRPr lang="pl-PL"/>
        </a:p>
      </dgm:t>
    </dgm:pt>
    <dgm:pt modelId="{BBB820E2-E88C-4D18-8C8C-E014CD205B02}">
      <dgm:prSet phldrT="[Tekst]" custT="1"/>
      <dgm:spPr/>
      <dgm:t>
        <a:bodyPr/>
        <a:lstStyle/>
        <a:p>
          <a:r>
            <a:rPr lang="x-none" sz="1400" dirty="0" smtClean="0"/>
            <a:t>ograniczeni</a:t>
          </a:r>
          <a:r>
            <a:rPr lang="pl-PL" sz="1400" dirty="0" smtClean="0"/>
            <a:t>e</a:t>
          </a:r>
          <a:r>
            <a:rPr lang="x-none" sz="1400" dirty="0" smtClean="0"/>
            <a:t> intensywnego wysiłku fizycznego</a:t>
          </a:r>
          <a:r>
            <a:rPr lang="pl-PL" sz="1400" dirty="0" smtClean="0"/>
            <a:t>,</a:t>
          </a:r>
          <a:r>
            <a:rPr lang="x-none" sz="1400" dirty="0" smtClean="0"/>
            <a:t> przebywania dzieci i osób starszych na otwartej przestrzeni na zewnątrz</a:t>
          </a:r>
          <a:endParaRPr lang="pl-PL" sz="1400" dirty="0"/>
        </a:p>
      </dgm:t>
    </dgm:pt>
    <dgm:pt modelId="{332EF8C2-44EF-4F35-AA6B-EDF00213E972}" type="parTrans" cxnId="{D1E70554-958E-4739-98E7-6D3F33A723E5}">
      <dgm:prSet/>
      <dgm:spPr/>
      <dgm:t>
        <a:bodyPr/>
        <a:lstStyle/>
        <a:p>
          <a:endParaRPr lang="pl-PL"/>
        </a:p>
      </dgm:t>
    </dgm:pt>
    <dgm:pt modelId="{87CB60A1-19B6-4A84-9BA9-3D5EAC3F63FC}" type="sibTrans" cxnId="{D1E70554-958E-4739-98E7-6D3F33A723E5}">
      <dgm:prSet/>
      <dgm:spPr/>
      <dgm:t>
        <a:bodyPr/>
        <a:lstStyle/>
        <a:p>
          <a:endParaRPr lang="pl-PL"/>
        </a:p>
      </dgm:t>
    </dgm:pt>
    <dgm:pt modelId="{4EA38C8B-00FB-4407-A1A0-5B647F04124E}">
      <dgm:prSet phldrT="[Tekst]" custT="1"/>
      <dgm:spPr/>
      <dgm:t>
        <a:bodyPr/>
        <a:lstStyle/>
        <a:p>
          <a:r>
            <a:rPr lang="pl-PL" sz="1350" dirty="0" smtClean="0"/>
            <a:t>powiadomienie poprzez Regionalny System Ostrzegania (RSO), Rządowe Centrum Bezpieczeństwa (RCB)</a:t>
          </a:r>
          <a:endParaRPr lang="pl-PL" sz="1350" dirty="0"/>
        </a:p>
      </dgm:t>
    </dgm:pt>
    <dgm:pt modelId="{3E6F7656-A8BA-4E67-8C22-610480D80821}" type="parTrans" cxnId="{8F989F8A-D1DC-43C1-AC1B-B62A5C35DA8A}">
      <dgm:prSet/>
      <dgm:spPr/>
      <dgm:t>
        <a:bodyPr/>
        <a:lstStyle/>
        <a:p>
          <a:endParaRPr lang="pl-PL"/>
        </a:p>
      </dgm:t>
    </dgm:pt>
    <dgm:pt modelId="{71D706FC-A22E-4791-A601-86BABA6F4B2F}" type="sibTrans" cxnId="{8F989F8A-D1DC-43C1-AC1B-B62A5C35DA8A}">
      <dgm:prSet/>
      <dgm:spPr/>
      <dgm:t>
        <a:bodyPr/>
        <a:lstStyle/>
        <a:p>
          <a:endParaRPr lang="pl-PL"/>
        </a:p>
      </dgm:t>
    </dgm:pt>
    <dgm:pt modelId="{FC0C68D8-28AD-479C-B7F1-A6F06F1C2250}">
      <dgm:prSet custT="1"/>
      <dgm:spPr/>
      <dgm:t>
        <a:bodyPr/>
        <a:lstStyle/>
        <a:p>
          <a:r>
            <a:rPr lang="pl-PL" sz="1350" dirty="0" smtClean="0">
              <a:latin typeface="Arial"/>
              <a:cs typeface="Arial"/>
            </a:rPr>
            <a:t>poinformowanie dyrektorów szpitali i przychodni</a:t>
          </a:r>
          <a:endParaRPr lang="pl-PL" sz="1350" dirty="0"/>
        </a:p>
      </dgm:t>
    </dgm:pt>
    <dgm:pt modelId="{611B5FFF-7F24-46B0-8D1F-057B3A59F157}" type="parTrans" cxnId="{1A015554-09B5-4949-8974-B220F1D90B34}">
      <dgm:prSet/>
      <dgm:spPr/>
      <dgm:t>
        <a:bodyPr/>
        <a:lstStyle/>
        <a:p>
          <a:endParaRPr lang="pl-PL"/>
        </a:p>
      </dgm:t>
    </dgm:pt>
    <dgm:pt modelId="{394E09E6-A3F4-4195-BB1C-86C874050EE6}" type="sibTrans" cxnId="{1A015554-09B5-4949-8974-B220F1D90B34}">
      <dgm:prSet/>
      <dgm:spPr/>
      <dgm:t>
        <a:bodyPr/>
        <a:lstStyle/>
        <a:p>
          <a:endParaRPr lang="pl-PL"/>
        </a:p>
      </dgm:t>
    </dgm:pt>
    <dgm:pt modelId="{D2912D16-7627-40CB-96B7-BC8AA132CA7A}">
      <dgm:prSet custT="1"/>
      <dgm:spPr/>
      <dgm:t>
        <a:bodyPr/>
        <a:lstStyle/>
        <a:p>
          <a:pPr rtl="0"/>
          <a:r>
            <a:rPr lang="pl-PL" sz="1350" dirty="0" smtClean="0"/>
            <a:t>niepalenie </a:t>
          </a:r>
          <a:r>
            <a:rPr lang="x-none" sz="1350" dirty="0" smtClean="0"/>
            <a:t>w kominku</a:t>
          </a:r>
          <a:r>
            <a:rPr lang="pl-PL" sz="1350" dirty="0" smtClean="0"/>
            <a:t>, nierozpalanie grilli i ognisk</a:t>
          </a:r>
          <a:endParaRPr lang="pl-PL" sz="1350" dirty="0"/>
        </a:p>
      </dgm:t>
    </dgm:pt>
    <dgm:pt modelId="{DCBEB8F5-2E41-4E70-AE3D-9F3EEDBFF8EC}" type="parTrans" cxnId="{64009AB0-376D-4321-998F-6DCC3564B7E9}">
      <dgm:prSet/>
      <dgm:spPr/>
      <dgm:t>
        <a:bodyPr/>
        <a:lstStyle/>
        <a:p>
          <a:endParaRPr lang="pl-PL"/>
        </a:p>
      </dgm:t>
    </dgm:pt>
    <dgm:pt modelId="{BD23B0A4-B99E-4EDA-8662-0E1AFD301E7A}" type="sibTrans" cxnId="{64009AB0-376D-4321-998F-6DCC3564B7E9}">
      <dgm:prSet/>
      <dgm:spPr/>
      <dgm:t>
        <a:bodyPr/>
        <a:lstStyle/>
        <a:p>
          <a:endParaRPr lang="pl-PL"/>
        </a:p>
      </dgm:t>
    </dgm:pt>
    <dgm:pt modelId="{A8712099-1CA5-44A7-AA30-7AEB076BE4FB}">
      <dgm:prSet custT="1"/>
      <dgm:spPr/>
      <dgm:t>
        <a:bodyPr/>
        <a:lstStyle/>
        <a:p>
          <a:pPr rtl="0"/>
          <a:r>
            <a:rPr lang="pl-PL" sz="1350" dirty="0" smtClean="0"/>
            <a:t>nieużywanie dmuchaw do liści</a:t>
          </a:r>
          <a:endParaRPr lang="pl-PL" sz="1350" dirty="0"/>
        </a:p>
      </dgm:t>
    </dgm:pt>
    <dgm:pt modelId="{43917953-E5B5-4923-A34C-7AAE08C83F5A}" type="parTrans" cxnId="{6F956BFF-7A97-4C64-B38B-3B91257A6A5B}">
      <dgm:prSet/>
      <dgm:spPr/>
      <dgm:t>
        <a:bodyPr/>
        <a:lstStyle/>
        <a:p>
          <a:endParaRPr lang="pl-PL"/>
        </a:p>
      </dgm:t>
    </dgm:pt>
    <dgm:pt modelId="{32F2527E-BBDA-44D5-9DDD-9D2D6EB51625}" type="sibTrans" cxnId="{6F956BFF-7A97-4C64-B38B-3B91257A6A5B}">
      <dgm:prSet/>
      <dgm:spPr/>
      <dgm:t>
        <a:bodyPr/>
        <a:lstStyle/>
        <a:p>
          <a:endParaRPr lang="pl-PL"/>
        </a:p>
      </dgm:t>
    </dgm:pt>
    <dgm:pt modelId="{AB2867FC-206E-456D-955F-0F828D92449E}">
      <dgm:prSet custT="1"/>
      <dgm:spPr/>
      <dgm:t>
        <a:bodyPr/>
        <a:lstStyle/>
        <a:p>
          <a:pPr rtl="0"/>
          <a:r>
            <a:rPr lang="pl-PL" sz="1350" dirty="0" smtClean="0"/>
            <a:t>zraszanie pryzm materiałów sypkich, zawieszenie uciążliwych prac budowlanych</a:t>
          </a:r>
          <a:endParaRPr lang="pl-PL" sz="1350" dirty="0"/>
        </a:p>
      </dgm:t>
    </dgm:pt>
    <dgm:pt modelId="{388F24CF-0152-4567-955F-5222CF4ADEEC}" type="parTrans" cxnId="{10C2C9A4-38C1-4BE6-8BBE-0792F328D9E2}">
      <dgm:prSet/>
      <dgm:spPr/>
      <dgm:t>
        <a:bodyPr/>
        <a:lstStyle/>
        <a:p>
          <a:endParaRPr lang="pl-PL"/>
        </a:p>
      </dgm:t>
    </dgm:pt>
    <dgm:pt modelId="{14BD94FE-2035-40A9-9F44-EE4C1A48DE2F}" type="sibTrans" cxnId="{10C2C9A4-38C1-4BE6-8BBE-0792F328D9E2}">
      <dgm:prSet/>
      <dgm:spPr/>
      <dgm:t>
        <a:bodyPr/>
        <a:lstStyle/>
        <a:p>
          <a:endParaRPr lang="pl-PL"/>
        </a:p>
      </dgm:t>
    </dgm:pt>
    <dgm:pt modelId="{57C89399-FBF6-4401-8216-7FB93D657620}">
      <dgm:prSet custT="1"/>
      <dgm:spPr/>
      <dgm:t>
        <a:bodyPr/>
        <a:lstStyle/>
        <a:p>
          <a:pPr rtl="0"/>
          <a:r>
            <a:rPr lang="pl-PL" sz="1350" dirty="0" smtClean="0"/>
            <a:t>kierowanie ruchem przez Policję</a:t>
          </a:r>
          <a:endParaRPr lang="pl-PL" sz="1350" dirty="0"/>
        </a:p>
      </dgm:t>
    </dgm:pt>
    <dgm:pt modelId="{C86A27F4-3BB5-4B8C-9BAD-D991080FF0A2}" type="parTrans" cxnId="{4E00F4A3-FDF0-4861-8580-5EA99EF68808}">
      <dgm:prSet/>
      <dgm:spPr/>
      <dgm:t>
        <a:bodyPr/>
        <a:lstStyle/>
        <a:p>
          <a:endParaRPr lang="pl-PL"/>
        </a:p>
      </dgm:t>
    </dgm:pt>
    <dgm:pt modelId="{E4D1C14E-5C2C-4CF9-B950-7F9ACD413BF8}" type="sibTrans" cxnId="{4E00F4A3-FDF0-4861-8580-5EA99EF68808}">
      <dgm:prSet/>
      <dgm:spPr/>
      <dgm:t>
        <a:bodyPr/>
        <a:lstStyle/>
        <a:p>
          <a:endParaRPr lang="pl-PL"/>
        </a:p>
      </dgm:t>
    </dgm:pt>
    <dgm:pt modelId="{871B6769-2B67-45E6-B9AB-E2D7A42BB5AB}">
      <dgm:prSet phldrT="[Tekst]" custT="1"/>
      <dgm:spPr/>
      <dgm:t>
        <a:bodyPr/>
        <a:lstStyle/>
        <a:p>
          <a:r>
            <a:rPr lang="pl-PL" sz="1400" dirty="0" smtClean="0"/>
            <a:t>ograniczenie wietrzenia pomieszczeń</a:t>
          </a:r>
          <a:endParaRPr lang="pl-PL" sz="1400" dirty="0"/>
        </a:p>
      </dgm:t>
    </dgm:pt>
    <dgm:pt modelId="{64D3444B-B51E-4BB4-A752-0B9BB3E9BBAE}" type="parTrans" cxnId="{42F3DA02-689F-4724-B14B-71A537B0A46A}">
      <dgm:prSet/>
      <dgm:spPr/>
      <dgm:t>
        <a:bodyPr/>
        <a:lstStyle/>
        <a:p>
          <a:endParaRPr lang="pl-PL"/>
        </a:p>
      </dgm:t>
    </dgm:pt>
    <dgm:pt modelId="{F8BE705F-0DBA-4B26-AC1D-A153FCD9094E}" type="sibTrans" cxnId="{42F3DA02-689F-4724-B14B-71A537B0A46A}">
      <dgm:prSet/>
      <dgm:spPr/>
      <dgm:t>
        <a:bodyPr/>
        <a:lstStyle/>
        <a:p>
          <a:endParaRPr lang="pl-PL"/>
        </a:p>
      </dgm:t>
    </dgm:pt>
    <dgm:pt modelId="{007B0653-BD17-4B2F-B683-8AB45E94924C}" type="pres">
      <dgm:prSet presAssocID="{D9D87D70-7779-4E61-A29E-AFE36CAF6E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451725-F8CE-423F-B78B-4E8306DDE535}" type="pres">
      <dgm:prSet presAssocID="{5E9C4E38-7552-443F-9055-D082855DEE28}" presName="composite" presStyleCnt="0"/>
      <dgm:spPr/>
    </dgm:pt>
    <dgm:pt modelId="{F41AE490-4CE8-4E4E-95F9-45E604B37A87}" type="pres">
      <dgm:prSet presAssocID="{5E9C4E38-7552-443F-9055-D082855DEE28}" presName="rect1" presStyleLbl="trAlignAcc1" presStyleIdx="0" presStyleCnt="4" custScaleX="74481" custLinFactNeighborX="-11159" custLinFactNeighborY="15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53437C-9961-450D-87CE-AD9F2BBDBED4}" type="pres">
      <dgm:prSet presAssocID="{5E9C4E38-7552-443F-9055-D082855DEE28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pl-PL"/>
        </a:p>
      </dgm:t>
    </dgm:pt>
    <dgm:pt modelId="{E9723A32-6196-47CA-B5BC-93065B29AFBD}" type="pres">
      <dgm:prSet presAssocID="{718A3409-6C94-4061-A1B3-6C681C54C043}" presName="sibTrans" presStyleCnt="0"/>
      <dgm:spPr/>
    </dgm:pt>
    <dgm:pt modelId="{EBC515C2-12FB-422A-9850-58B8F5FBBE6C}" type="pres">
      <dgm:prSet presAssocID="{D7E23F6F-86E3-4AAD-A6A0-6F2BDA23F7FD}" presName="composite" presStyleCnt="0"/>
      <dgm:spPr/>
    </dgm:pt>
    <dgm:pt modelId="{3EB7D737-D44F-4A6C-B8D8-8A0D4BC74431}" type="pres">
      <dgm:prSet presAssocID="{D7E23F6F-86E3-4AAD-A6A0-6F2BDA23F7FD}" presName="rect1" presStyleLbl="trAlignAcc1" presStyleIdx="1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E13CE6-0299-42B5-85D0-3C63C8276FAF}" type="pres">
      <dgm:prSet presAssocID="{D7E23F6F-86E3-4AAD-A6A0-6F2BDA23F7FD}" presName="rect2" presStyleLbl="fgImgPlace1" presStyleIdx="1" presStyleCnt="4" custScaleX="100540" custLinFactNeighborX="-18485" custLinFactNeighborY="-11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pl-PL"/>
        </a:p>
      </dgm:t>
    </dgm:pt>
    <dgm:pt modelId="{D9EC37EB-54E7-40E4-AF66-E6B130E5AB96}" type="pres">
      <dgm:prSet presAssocID="{7C61F73F-2875-4CD8-A7A6-6B420D0FBA90}" presName="sibTrans" presStyleCnt="0"/>
      <dgm:spPr/>
    </dgm:pt>
    <dgm:pt modelId="{C9719857-C6FA-4ADD-8998-19A37C04335C}" type="pres">
      <dgm:prSet presAssocID="{15612F7E-2261-472A-BC35-D24FB522F10E}" presName="composite" presStyleCnt="0"/>
      <dgm:spPr/>
    </dgm:pt>
    <dgm:pt modelId="{110259DD-1075-4FB7-A232-705971822F88}" type="pres">
      <dgm:prSet presAssocID="{15612F7E-2261-472A-BC35-D24FB522F10E}" presName="rect1" presStyleLbl="trAlignAcc1" presStyleIdx="2" presStyleCnt="4" custScaleX="71909" custLinFactNeighborX="-9766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1E4FF5-AA2A-4178-B0CF-83DA56A2B096}" type="pres">
      <dgm:prSet presAssocID="{15612F7E-2261-472A-BC35-D24FB522F10E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pl-PL"/>
        </a:p>
      </dgm:t>
    </dgm:pt>
    <dgm:pt modelId="{A55E6915-F360-4FF8-B117-838EBDACABAB}" type="pres">
      <dgm:prSet presAssocID="{E8FDA1C1-ECB1-4450-B7B4-52A9FD54B740}" presName="sibTrans" presStyleCnt="0"/>
      <dgm:spPr/>
    </dgm:pt>
    <dgm:pt modelId="{CAF1F60C-9437-4D3C-8526-1707B648B529}" type="pres">
      <dgm:prSet presAssocID="{A866F2DA-57DC-4E64-ADF9-0B1F310DEFD6}" presName="composite" presStyleCnt="0"/>
      <dgm:spPr/>
    </dgm:pt>
    <dgm:pt modelId="{1C86A865-8E92-4AAE-A35A-9C8E58B0D1E3}" type="pres">
      <dgm:prSet presAssocID="{A866F2DA-57DC-4E64-ADF9-0B1F310DEFD6}" presName="rect1" presStyleLbl="trAlignAcc1" presStyleIdx="3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BD9C1E-2AEF-4BB4-8B48-BB335E6DF4B4}" type="pres">
      <dgm:prSet presAssocID="{A866F2DA-57DC-4E64-ADF9-0B1F310DEFD6}" presName="rect2" presStyleLbl="fgImgPlace1" presStyleIdx="3" presStyleCnt="4" custScaleX="100540" custLinFactNeighborX="-18485" custLinFactNeighborY="-1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</dgm:pt>
  </dgm:ptLst>
  <dgm:cxnLst>
    <dgm:cxn modelId="{2A947958-207D-4935-9A05-CBFBB2F239EC}" type="presOf" srcId="{15612F7E-2261-472A-BC35-D24FB522F10E}" destId="{110259DD-1075-4FB7-A232-705971822F88}" srcOrd="0" destOrd="0" presId="urn:microsoft.com/office/officeart/2008/layout/PictureStrips"/>
    <dgm:cxn modelId="{FEDFEB3D-D35E-4F84-8AA4-E35150F8FB27}" srcId="{D7E23F6F-86E3-4AAD-A6A0-6F2BDA23F7FD}" destId="{8EE8C2BF-68EE-463E-B66D-B53333639752}" srcOrd="0" destOrd="0" parTransId="{6F078784-67D4-4101-9F1C-29140A9C0F21}" sibTransId="{5807D363-7D5E-4A89-8173-4BE28627F24A}"/>
    <dgm:cxn modelId="{75E6DF7D-1C5E-476B-A95A-233442952A4C}" type="presOf" srcId="{F26EE926-B1AE-4092-A5B0-8F00D4EFC66A}" destId="{F41AE490-4CE8-4E4E-95F9-45E604B37A87}" srcOrd="0" destOrd="1" presId="urn:microsoft.com/office/officeart/2008/layout/PictureStrips"/>
    <dgm:cxn modelId="{5C95F9CC-278C-43AD-9E8B-482B9DCE1468}" srcId="{D9D87D70-7779-4E61-A29E-AFE36CAF6E98}" destId="{A866F2DA-57DC-4E64-ADF9-0B1F310DEFD6}" srcOrd="3" destOrd="0" parTransId="{5B9846F6-04EA-49AE-A7A4-61772CF80CCD}" sibTransId="{89359548-9FBE-4240-B668-3E970B3C530C}"/>
    <dgm:cxn modelId="{42F3DA02-689F-4724-B14B-71A537B0A46A}" srcId="{A866F2DA-57DC-4E64-ADF9-0B1F310DEFD6}" destId="{871B6769-2B67-45E6-B9AB-E2D7A42BB5AB}" srcOrd="1" destOrd="0" parTransId="{64D3444B-B51E-4BB4-A752-0B9BB3E9BBAE}" sibTransId="{F8BE705F-0DBA-4B26-AC1D-A153FCD9094E}"/>
    <dgm:cxn modelId="{F8F67563-B651-4A99-9AC3-C5B8D12F6791}" type="presOf" srcId="{8EE8C2BF-68EE-463E-B66D-B53333639752}" destId="{3EB7D737-D44F-4A6C-B8D8-8A0D4BC74431}" srcOrd="0" destOrd="1" presId="urn:microsoft.com/office/officeart/2008/layout/PictureStrips"/>
    <dgm:cxn modelId="{10C2C9A4-38C1-4BE6-8BBE-0792F328D9E2}" srcId="{D7E23F6F-86E3-4AAD-A6A0-6F2BDA23F7FD}" destId="{AB2867FC-206E-456D-955F-0F828D92449E}" srcOrd="3" destOrd="0" parTransId="{388F24CF-0152-4567-955F-5222CF4ADEEC}" sibTransId="{14BD94FE-2035-40A9-9F44-EE4C1A48DE2F}"/>
    <dgm:cxn modelId="{612E2A7B-C227-4600-B3B4-B67E09E18E7F}" type="presOf" srcId="{AB2867FC-206E-456D-955F-0F828D92449E}" destId="{3EB7D737-D44F-4A6C-B8D8-8A0D4BC74431}" srcOrd="0" destOrd="4" presId="urn:microsoft.com/office/officeart/2008/layout/PictureStrips"/>
    <dgm:cxn modelId="{6F956BFF-7A97-4C64-B38B-3B91257A6A5B}" srcId="{D7E23F6F-86E3-4AAD-A6A0-6F2BDA23F7FD}" destId="{A8712099-1CA5-44A7-AA30-7AEB076BE4FB}" srcOrd="2" destOrd="0" parTransId="{43917953-E5B5-4923-A34C-7AAE08C83F5A}" sibTransId="{32F2527E-BBDA-44D5-9DDD-9D2D6EB51625}"/>
    <dgm:cxn modelId="{C908038F-19EA-4224-9599-7BB97F8A3661}" type="presOf" srcId="{5E9C4E38-7552-443F-9055-D082855DEE28}" destId="{F41AE490-4CE8-4E4E-95F9-45E604B37A87}" srcOrd="0" destOrd="0" presId="urn:microsoft.com/office/officeart/2008/layout/PictureStrips"/>
    <dgm:cxn modelId="{CEA928C2-2B74-48F9-A25B-4793B28064F3}" type="presOf" srcId="{871B6769-2B67-45E6-B9AB-E2D7A42BB5AB}" destId="{1C86A865-8E92-4AAE-A35A-9C8E58B0D1E3}" srcOrd="0" destOrd="2" presId="urn:microsoft.com/office/officeart/2008/layout/PictureStrips"/>
    <dgm:cxn modelId="{64009AB0-376D-4321-998F-6DCC3564B7E9}" srcId="{D7E23F6F-86E3-4AAD-A6A0-6F2BDA23F7FD}" destId="{D2912D16-7627-40CB-96B7-BC8AA132CA7A}" srcOrd="1" destOrd="0" parTransId="{DCBEB8F5-2E41-4E70-AE3D-9F3EEDBFF8EC}" sibTransId="{BD23B0A4-B99E-4EDA-8662-0E1AFD301E7A}"/>
    <dgm:cxn modelId="{8F989F8A-D1DC-43C1-AC1B-B62A5C35DA8A}" srcId="{5E9C4E38-7552-443F-9055-D082855DEE28}" destId="{4EA38C8B-00FB-4407-A1A0-5B647F04124E}" srcOrd="1" destOrd="0" parTransId="{3E6F7656-A8BA-4E67-8C22-610480D80821}" sibTransId="{71D706FC-A22E-4791-A601-86BABA6F4B2F}"/>
    <dgm:cxn modelId="{CBEA2062-06E6-4745-A7BA-47DCBE11591D}" srcId="{D9D87D70-7779-4E61-A29E-AFE36CAF6E98}" destId="{D7E23F6F-86E3-4AAD-A6A0-6F2BDA23F7FD}" srcOrd="1" destOrd="0" parTransId="{C8B376B5-7B06-466D-8120-92A7951F9B62}" sibTransId="{7C61F73F-2875-4CD8-A7A6-6B420D0FBA90}"/>
    <dgm:cxn modelId="{A9E40EEE-9FAC-4ED8-B95F-7AD63B1A37F4}" type="presOf" srcId="{D2912D16-7627-40CB-96B7-BC8AA132CA7A}" destId="{3EB7D737-D44F-4A6C-B8D8-8A0D4BC74431}" srcOrd="0" destOrd="2" presId="urn:microsoft.com/office/officeart/2008/layout/PictureStrips"/>
    <dgm:cxn modelId="{4C466371-05AC-4502-91C9-F30916552B66}" srcId="{D9D87D70-7779-4E61-A29E-AFE36CAF6E98}" destId="{15612F7E-2261-472A-BC35-D24FB522F10E}" srcOrd="2" destOrd="0" parTransId="{F4B33B3E-4DBA-4A0E-88A0-E744595ED03B}" sibTransId="{E8FDA1C1-ECB1-4450-B7B4-52A9FD54B740}"/>
    <dgm:cxn modelId="{7FDD495F-C936-4E6F-AFFD-5EA722F89204}" type="presOf" srcId="{FC0C68D8-28AD-479C-B7F1-A6F06F1C2250}" destId="{F41AE490-4CE8-4E4E-95F9-45E604B37A87}" srcOrd="0" destOrd="3" presId="urn:microsoft.com/office/officeart/2008/layout/PictureStrips"/>
    <dgm:cxn modelId="{D1E70554-958E-4739-98E7-6D3F33A723E5}" srcId="{A866F2DA-57DC-4E64-ADF9-0B1F310DEFD6}" destId="{BBB820E2-E88C-4D18-8C8C-E014CD205B02}" srcOrd="0" destOrd="0" parTransId="{332EF8C2-44EF-4F35-AA6B-EDF00213E972}" sibTransId="{87CB60A1-19B6-4A84-9BA9-3D5EAC3F63FC}"/>
    <dgm:cxn modelId="{5D583808-4667-4F95-8ACF-E87961263A3B}" srcId="{15612F7E-2261-472A-BC35-D24FB522F10E}" destId="{A0553458-E7B8-4684-9D37-39B7A50561AD}" srcOrd="0" destOrd="0" parTransId="{E04CF89E-25FD-477C-B84D-3364251BCFD9}" sibTransId="{2BB18D7A-D934-45D4-B3B7-59D7A66F5FE6}"/>
    <dgm:cxn modelId="{317416AF-A263-48E9-8A89-F15501FD120D}" type="presOf" srcId="{A0553458-E7B8-4684-9D37-39B7A50561AD}" destId="{110259DD-1075-4FB7-A232-705971822F88}" srcOrd="0" destOrd="1" presId="urn:microsoft.com/office/officeart/2008/layout/PictureStrips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A85F169C-6B3D-4578-8CF3-7E66671FE896}" type="presOf" srcId="{4EA38C8B-00FB-4407-A1A0-5B647F04124E}" destId="{F41AE490-4CE8-4E4E-95F9-45E604B37A87}" srcOrd="0" destOrd="2" presId="urn:microsoft.com/office/officeart/2008/layout/PictureStrips"/>
    <dgm:cxn modelId="{4E00F4A3-FDF0-4861-8580-5EA99EF68808}" srcId="{D7E23F6F-86E3-4AAD-A6A0-6F2BDA23F7FD}" destId="{57C89399-FBF6-4401-8216-7FB93D657620}" srcOrd="4" destOrd="0" parTransId="{C86A27F4-3BB5-4B8C-9BAD-D991080FF0A2}" sibTransId="{E4D1C14E-5C2C-4CF9-B950-7F9ACD413BF8}"/>
    <dgm:cxn modelId="{E0FD911B-769C-4560-AC5E-8BBB7289F1F9}" srcId="{5E9C4E38-7552-443F-9055-D082855DEE28}" destId="{F26EE926-B1AE-4092-A5B0-8F00D4EFC66A}" srcOrd="0" destOrd="0" parTransId="{926AC507-1069-4F13-BD62-F5AD48663A76}" sibTransId="{5FC9CD21-CA67-409B-8EEA-963882FD3337}"/>
    <dgm:cxn modelId="{93EFBD58-EC70-4393-92E6-369EBF0D6384}" type="presOf" srcId="{D9D87D70-7779-4E61-A29E-AFE36CAF6E98}" destId="{007B0653-BD17-4B2F-B683-8AB45E94924C}" srcOrd="0" destOrd="0" presId="urn:microsoft.com/office/officeart/2008/layout/PictureStrips"/>
    <dgm:cxn modelId="{5F8DB723-986B-4FF4-B615-9D91A05779D4}" type="presOf" srcId="{A8712099-1CA5-44A7-AA30-7AEB076BE4FB}" destId="{3EB7D737-D44F-4A6C-B8D8-8A0D4BC74431}" srcOrd="0" destOrd="3" presId="urn:microsoft.com/office/officeart/2008/layout/PictureStrips"/>
    <dgm:cxn modelId="{D27510C0-548D-4A89-8B01-FB4BBB196CDB}" type="presOf" srcId="{D7E23F6F-86E3-4AAD-A6A0-6F2BDA23F7FD}" destId="{3EB7D737-D44F-4A6C-B8D8-8A0D4BC74431}" srcOrd="0" destOrd="0" presId="urn:microsoft.com/office/officeart/2008/layout/PictureStrips"/>
    <dgm:cxn modelId="{1A015554-09B5-4949-8974-B220F1D90B34}" srcId="{5E9C4E38-7552-443F-9055-D082855DEE28}" destId="{FC0C68D8-28AD-479C-B7F1-A6F06F1C2250}" srcOrd="2" destOrd="0" parTransId="{611B5FFF-7F24-46B0-8D1F-057B3A59F157}" sibTransId="{394E09E6-A3F4-4195-BB1C-86C874050EE6}"/>
    <dgm:cxn modelId="{7DB29477-C193-489E-814A-9D315EDECE79}" type="presOf" srcId="{57C89399-FBF6-4401-8216-7FB93D657620}" destId="{3EB7D737-D44F-4A6C-B8D8-8A0D4BC74431}" srcOrd="0" destOrd="5" presId="urn:microsoft.com/office/officeart/2008/layout/PictureStrips"/>
    <dgm:cxn modelId="{42E11113-B40D-46A6-B739-E798DB09FFA2}" type="presOf" srcId="{BBB820E2-E88C-4D18-8C8C-E014CD205B02}" destId="{1C86A865-8E92-4AAE-A35A-9C8E58B0D1E3}" srcOrd="0" destOrd="1" presId="urn:microsoft.com/office/officeart/2008/layout/PictureStrips"/>
    <dgm:cxn modelId="{C54E4238-1259-4738-9E9E-B7CF6066C2EF}" type="presOf" srcId="{A866F2DA-57DC-4E64-ADF9-0B1F310DEFD6}" destId="{1C86A865-8E92-4AAE-A35A-9C8E58B0D1E3}" srcOrd="0" destOrd="0" presId="urn:microsoft.com/office/officeart/2008/layout/PictureStrips"/>
    <dgm:cxn modelId="{03908BB5-B15C-41E7-8369-726B174E2DA2}" type="presParOf" srcId="{007B0653-BD17-4B2F-B683-8AB45E94924C}" destId="{AA451725-F8CE-423F-B78B-4E8306DDE535}" srcOrd="0" destOrd="0" presId="urn:microsoft.com/office/officeart/2008/layout/PictureStrips"/>
    <dgm:cxn modelId="{5490211D-FE32-46AF-BE15-75947573505B}" type="presParOf" srcId="{AA451725-F8CE-423F-B78B-4E8306DDE535}" destId="{F41AE490-4CE8-4E4E-95F9-45E604B37A87}" srcOrd="0" destOrd="0" presId="urn:microsoft.com/office/officeart/2008/layout/PictureStrips"/>
    <dgm:cxn modelId="{A8A9AE1C-14AC-4201-86D2-9BE0F7156E7E}" type="presParOf" srcId="{AA451725-F8CE-423F-B78B-4E8306DDE535}" destId="{5453437C-9961-450D-87CE-AD9F2BBDBED4}" srcOrd="1" destOrd="0" presId="urn:microsoft.com/office/officeart/2008/layout/PictureStrips"/>
    <dgm:cxn modelId="{1A960EFD-0187-45F4-886D-60FFC179B8C9}" type="presParOf" srcId="{007B0653-BD17-4B2F-B683-8AB45E94924C}" destId="{E9723A32-6196-47CA-B5BC-93065B29AFBD}" srcOrd="1" destOrd="0" presId="urn:microsoft.com/office/officeart/2008/layout/PictureStrips"/>
    <dgm:cxn modelId="{09E8675C-D6EA-441D-9CDB-17F514F786E8}" type="presParOf" srcId="{007B0653-BD17-4B2F-B683-8AB45E94924C}" destId="{EBC515C2-12FB-422A-9850-58B8F5FBBE6C}" srcOrd="2" destOrd="0" presId="urn:microsoft.com/office/officeart/2008/layout/PictureStrips"/>
    <dgm:cxn modelId="{756736A4-93AD-45F6-8C8D-511382BD5826}" type="presParOf" srcId="{EBC515C2-12FB-422A-9850-58B8F5FBBE6C}" destId="{3EB7D737-D44F-4A6C-B8D8-8A0D4BC74431}" srcOrd="0" destOrd="0" presId="urn:microsoft.com/office/officeart/2008/layout/PictureStrips"/>
    <dgm:cxn modelId="{A6DFDAF8-4C24-4620-A0B7-CB893E842F18}" type="presParOf" srcId="{EBC515C2-12FB-422A-9850-58B8F5FBBE6C}" destId="{16E13CE6-0299-42B5-85D0-3C63C8276FAF}" srcOrd="1" destOrd="0" presId="urn:microsoft.com/office/officeart/2008/layout/PictureStrips"/>
    <dgm:cxn modelId="{4E18D0BE-4560-4BC1-BD5F-25510ED4D236}" type="presParOf" srcId="{007B0653-BD17-4B2F-B683-8AB45E94924C}" destId="{D9EC37EB-54E7-40E4-AF66-E6B130E5AB96}" srcOrd="3" destOrd="0" presId="urn:microsoft.com/office/officeart/2008/layout/PictureStrips"/>
    <dgm:cxn modelId="{8529FE0A-1B22-4CC1-BC51-57B60B6D33BC}" type="presParOf" srcId="{007B0653-BD17-4B2F-B683-8AB45E94924C}" destId="{C9719857-C6FA-4ADD-8998-19A37C04335C}" srcOrd="4" destOrd="0" presId="urn:microsoft.com/office/officeart/2008/layout/PictureStrips"/>
    <dgm:cxn modelId="{06D8A361-8B74-4AF7-9A2B-2838C1F53DAA}" type="presParOf" srcId="{C9719857-C6FA-4ADD-8998-19A37C04335C}" destId="{110259DD-1075-4FB7-A232-705971822F88}" srcOrd="0" destOrd="0" presId="urn:microsoft.com/office/officeart/2008/layout/PictureStrips"/>
    <dgm:cxn modelId="{691516C6-785C-4832-A9B5-78C7B36F0FDA}" type="presParOf" srcId="{C9719857-C6FA-4ADD-8998-19A37C04335C}" destId="{2E1E4FF5-AA2A-4178-B0CF-83DA56A2B096}" srcOrd="1" destOrd="0" presId="urn:microsoft.com/office/officeart/2008/layout/PictureStrips"/>
    <dgm:cxn modelId="{B3A4BB77-DA91-4CF0-BA47-1F038E3D0BFE}" type="presParOf" srcId="{007B0653-BD17-4B2F-B683-8AB45E94924C}" destId="{A55E6915-F360-4FF8-B117-838EBDACABAB}" srcOrd="5" destOrd="0" presId="urn:microsoft.com/office/officeart/2008/layout/PictureStrips"/>
    <dgm:cxn modelId="{CB2B34F9-C92D-4E68-9643-F706D72F2A56}" type="presParOf" srcId="{007B0653-BD17-4B2F-B683-8AB45E94924C}" destId="{CAF1F60C-9437-4D3C-8526-1707B648B529}" srcOrd="6" destOrd="0" presId="urn:microsoft.com/office/officeart/2008/layout/PictureStrips"/>
    <dgm:cxn modelId="{2AE2B0D4-6C86-4CC3-B316-F9B3404E8278}" type="presParOf" srcId="{CAF1F60C-9437-4D3C-8526-1707B648B529}" destId="{1C86A865-8E92-4AAE-A35A-9C8E58B0D1E3}" srcOrd="0" destOrd="0" presId="urn:microsoft.com/office/officeart/2008/layout/PictureStrips"/>
    <dgm:cxn modelId="{B6C54F16-975D-44C6-B334-2E973A67308F}" type="presParOf" srcId="{CAF1F60C-9437-4D3C-8526-1707B648B529}" destId="{4BBD9C1E-2AEF-4BB4-8B48-BB335E6DF4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B5BD37-1FA5-49A9-A7F5-B47528DF0E75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201BA65-16D6-4F7B-AE80-B605E77762F5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GIOŚ</a:t>
          </a:r>
          <a:endParaRPr lang="pl-PL" dirty="0">
            <a:solidFill>
              <a:sysClr val="windowText" lastClr="000000"/>
            </a:solidFill>
          </a:endParaRPr>
        </a:p>
      </dgm:t>
    </dgm:pt>
    <dgm:pt modelId="{63C6043B-2F6F-4836-9C98-212BE31F1070}" type="par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9DD6BBFF-FD40-485B-90DE-E2926116CCEB}" type="sibTrans" cxnId="{7A7051D8-3F34-4A4D-BCF5-3501BD2FCD3B}">
      <dgm:prSet/>
      <dgm:spPr/>
      <dgm:t>
        <a:bodyPr/>
        <a:lstStyle/>
        <a:p>
          <a:endParaRPr lang="pl-PL"/>
        </a:p>
      </dgm:t>
    </dgm:pt>
    <dgm:pt modelId="{DDA17F77-CB32-4103-A82D-98622DD27766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Wojewódzkie Centrum Zarządzania Kryzysowego</a:t>
          </a:r>
          <a:endParaRPr lang="pl-PL" dirty="0">
            <a:solidFill>
              <a:sysClr val="windowText" lastClr="000000"/>
            </a:solidFill>
          </a:endParaRPr>
        </a:p>
      </dgm:t>
    </dgm:pt>
    <dgm:pt modelId="{5A242105-6DC7-43EC-9A42-5C357F00FE3A}" type="parTrans" cxnId="{9F6329BB-9E4B-42C9-ADFE-64F7A07935AE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59938285-C3D2-455E-AC63-16CB84F0E3CA}" type="sibTrans" cxnId="{9F6329BB-9E4B-42C9-ADFE-64F7A07935AE}">
      <dgm:prSet/>
      <dgm:spPr/>
      <dgm:t>
        <a:bodyPr/>
        <a:lstStyle/>
        <a:p>
          <a:endParaRPr lang="pl-PL"/>
        </a:p>
      </dgm:t>
    </dgm:pt>
    <dgm:pt modelId="{4911A2F5-2C3F-44A6-9C65-A8987FB14FE1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Powiatowe/Miejskie Centrum Zarządzania Kryzysowego</a:t>
          </a:r>
          <a:endParaRPr lang="pl-PL" dirty="0">
            <a:solidFill>
              <a:schemeClr val="bg1"/>
            </a:solidFill>
          </a:endParaRPr>
        </a:p>
      </dgm:t>
    </dgm:pt>
    <dgm:pt modelId="{5CBA9CE6-1D28-4499-8B79-919C578C48EA}" type="parTrans" cxnId="{95B87CA4-8E7B-4CDC-9C13-092558CA75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335D59-EA80-484F-93F0-7C86D7138807}" type="sibTrans" cxnId="{95B87CA4-8E7B-4CDC-9C13-092558CA75AB}">
      <dgm:prSet/>
      <dgm:spPr/>
      <dgm:t>
        <a:bodyPr/>
        <a:lstStyle/>
        <a:p>
          <a:endParaRPr lang="pl-PL"/>
        </a:p>
      </dgm:t>
    </dgm:pt>
    <dgm:pt modelId="{32DCC64C-368E-4124-A549-4A12F4EF2D28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Wójt, Burmistrz, Prezydent Miasta</a:t>
          </a:r>
          <a:endParaRPr lang="pl-PL" dirty="0">
            <a:solidFill>
              <a:sysClr val="windowText" lastClr="000000"/>
            </a:solidFill>
          </a:endParaRPr>
        </a:p>
      </dgm:t>
    </dgm:pt>
    <dgm:pt modelId="{5DB9F2E1-9DFA-4B7D-8680-5D0751D52D09}" type="par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FFE81DE-4818-4487-8191-D1BB39B8B029}" type="sib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39F7013-E3E8-44D1-A541-F0E418CC5E05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Społeczeństwo</a:t>
          </a:r>
          <a:endParaRPr lang="pl-PL" dirty="0">
            <a:solidFill>
              <a:sysClr val="windowText" lastClr="000000"/>
            </a:solidFill>
          </a:endParaRPr>
        </a:p>
      </dgm:t>
    </dgm:pt>
    <dgm:pt modelId="{D6C65CD1-B28E-4EFA-9CB3-ABE7E9928A4F}" type="par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4263915-D61A-4CAC-A4AC-166D97DCE5B6}" type="sib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4ECC99-F368-4930-94F7-DF271BA30835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Społeczeństwo</a:t>
          </a:r>
          <a:endParaRPr lang="pl-PL" dirty="0">
            <a:solidFill>
              <a:schemeClr val="bg1"/>
            </a:solidFill>
          </a:endParaRPr>
        </a:p>
      </dgm:t>
    </dgm:pt>
    <dgm:pt modelId="{63204199-9D82-45BE-A5A7-874D73340BB8}" type="par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F974BE87-C01D-456A-B7DC-AA5DA4C09B7F}" type="sib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BEBF40C-B302-4204-A367-9E878CC1F810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Placówki edukacyjne i szkolno-wychowawcze</a:t>
          </a:r>
          <a:endParaRPr lang="pl-PL" dirty="0">
            <a:solidFill>
              <a:sysClr val="windowText" lastClr="000000"/>
            </a:solidFill>
          </a:endParaRPr>
        </a:p>
      </dgm:t>
    </dgm:pt>
    <dgm:pt modelId="{8618A7D5-3EB3-45A9-943C-51B4B6CAAAD9}" type="par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80044D8-E28F-4254-BB28-0A82B1F1F755}" type="sib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F734D2A3-95E7-43D8-BC79-BF06BB3EA123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Placówki ochrony zdrowia</a:t>
          </a:r>
          <a:endParaRPr lang="pl-PL" dirty="0">
            <a:solidFill>
              <a:sysClr val="windowText" lastClr="000000"/>
            </a:solidFill>
          </a:endParaRPr>
        </a:p>
      </dgm:t>
    </dgm:pt>
    <dgm:pt modelId="{5BBB2F02-FDD4-4432-AE53-FB9C1E7977D4}" type="par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38CA5CA-2C87-4DB8-A54A-FEA977EA5F2C}" type="sib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A38834F-BF7C-4416-936F-54D4FD0B66FC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Służby: Policja, Straż Miejska</a:t>
          </a:r>
          <a:endParaRPr lang="pl-PL" dirty="0">
            <a:solidFill>
              <a:sysClr val="windowText" lastClr="000000"/>
            </a:solidFill>
          </a:endParaRPr>
        </a:p>
      </dgm:t>
    </dgm:pt>
    <dgm:pt modelId="{87EFA86B-898D-473B-BE6A-CAC60662582D}" type="parTrans" cxnId="{B38487DC-8D6E-4ADB-8BF9-F051BF82B4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3F845582-CDC3-4EE5-BF29-F08CBC668FA0}" type="sibTrans" cxnId="{B38487DC-8D6E-4ADB-8BF9-F051BF82B4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6D71DDA8-4C2F-4203-808A-0F96DB353CE0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Zarządy Dróg</a:t>
          </a:r>
          <a:endParaRPr lang="pl-PL" dirty="0">
            <a:solidFill>
              <a:sysClr val="windowText" lastClr="000000"/>
            </a:solidFill>
          </a:endParaRPr>
        </a:p>
      </dgm:t>
    </dgm:pt>
    <dgm:pt modelId="{736DE305-F9F9-41EB-9498-6E36771A97D1}" type="par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51487A6-FFD4-411F-B37B-E5CDE711D359}" type="sib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A1C6724-B293-4958-BEB0-70BCA71AA586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Społeczeństwo</a:t>
          </a:r>
          <a:endParaRPr lang="pl-PL" dirty="0">
            <a:solidFill>
              <a:sysClr val="windowText" lastClr="000000"/>
            </a:solidFill>
          </a:endParaRPr>
        </a:p>
      </dgm:t>
    </dgm:pt>
    <dgm:pt modelId="{98C4A6CE-216F-40D1-A279-BFB6E7518F92}" type="parTrans" cxnId="{6553D050-C9BE-45C2-8B1F-4C4E40D15B88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B8322A-7B13-4575-9605-2BD2DA97238B}" type="sibTrans" cxnId="{6553D050-C9BE-45C2-8B1F-4C4E40D15B88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553866D7-2A34-4182-88D3-E842CAAF67AB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Lokalne media</a:t>
          </a:r>
          <a:endParaRPr lang="pl-PL" dirty="0">
            <a:solidFill>
              <a:sysClr val="windowText" lastClr="000000"/>
            </a:solidFill>
          </a:endParaRPr>
        </a:p>
      </dgm:t>
    </dgm:pt>
    <dgm:pt modelId="{D588E250-39E1-4720-B711-10F850F46B33}" type="parTrans" cxnId="{50CE388C-EE1F-4D89-9589-85B253DB410C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6996B5B7-773A-43B0-BC1F-4E198DBA0761}" type="sibTrans" cxnId="{50CE388C-EE1F-4D89-9589-85B253DB41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26129C1-9F70-4C8D-B2A3-83DFA970F05C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Personel</a:t>
          </a:r>
          <a:endParaRPr lang="pl-PL" dirty="0">
            <a:solidFill>
              <a:sysClr val="windowText" lastClr="000000"/>
            </a:solidFill>
          </a:endParaRPr>
        </a:p>
      </dgm:t>
    </dgm:pt>
    <dgm:pt modelId="{41EF0972-3608-4CCD-B804-316CF45122CE}" type="parTrans" cxnId="{667C4AEA-E209-4E65-9EE5-F0516862797C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65036D5-5CE2-473A-B28D-0830F5D1FF2E}" type="sibTrans" cxnId="{667C4AEA-E209-4E65-9EE5-F0516862797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C5EE0ED-E764-47BB-BE2E-42B17DC2EC65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Podopieczni</a:t>
          </a:r>
          <a:endParaRPr lang="pl-PL" dirty="0">
            <a:solidFill>
              <a:sysClr val="windowText" lastClr="000000"/>
            </a:solidFill>
          </a:endParaRPr>
        </a:p>
      </dgm:t>
    </dgm:pt>
    <dgm:pt modelId="{D6592E8F-F6ED-4B7E-B031-E11DB38F2497}" type="parTrans" cxnId="{53F100D3-10F1-4700-BF74-AC6610FD5C42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84C8E73B-64ED-435A-9874-E8C3083C96EA}" type="sibTrans" cxnId="{53F100D3-10F1-4700-BF74-AC6610FD5C42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F212514-645E-49C6-8B28-665F500D9D42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Personel</a:t>
          </a:r>
          <a:endParaRPr lang="pl-PL" dirty="0">
            <a:solidFill>
              <a:sysClr val="windowText" lastClr="000000"/>
            </a:solidFill>
          </a:endParaRPr>
        </a:p>
      </dgm:t>
    </dgm:pt>
    <dgm:pt modelId="{BB68052E-F180-4696-8C81-9BEFC237A1E8}" type="parTrans" cxnId="{E8D683A7-1C86-4AB1-B98F-8156562858E3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1093092-CC21-4102-A658-C1ACB804F816}" type="sibTrans" cxnId="{E8D683A7-1C86-4AB1-B98F-8156562858E3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7C459A8-1AD4-42D2-BE9C-877AA7787364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Wychowankowie</a:t>
          </a:r>
          <a:endParaRPr lang="pl-PL" dirty="0">
            <a:solidFill>
              <a:sysClr val="windowText" lastClr="000000"/>
            </a:solidFill>
          </a:endParaRPr>
        </a:p>
      </dgm:t>
    </dgm:pt>
    <dgm:pt modelId="{AAD0675C-2D32-4C89-91BC-FA321B882B8A}" type="parTrans" cxnId="{11512927-3CC2-46BA-AB84-2E883A1D509F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B78CC1B-6F95-4392-B9C9-B3AD97FD4669}" type="sibTrans" cxnId="{11512927-3CC2-46BA-AB84-2E883A1D509F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34B5A61-BA1E-4253-9EDC-2BF1ABBE9F99}" type="pres">
      <dgm:prSet presAssocID="{9CB5BD37-1FA5-49A9-A7F5-B47528DF0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FD85B52-01CE-4084-BDCE-55DFC77DC36A}" type="pres">
      <dgm:prSet presAssocID="{A201BA65-16D6-4F7B-AE80-B605E77762F5}" presName="hierRoot1" presStyleCnt="0">
        <dgm:presLayoutVars>
          <dgm:hierBranch val="init"/>
        </dgm:presLayoutVars>
      </dgm:prSet>
      <dgm:spPr/>
    </dgm:pt>
    <dgm:pt modelId="{AB2A06F8-C314-486A-9EC7-2892F6ED592A}" type="pres">
      <dgm:prSet presAssocID="{A201BA65-16D6-4F7B-AE80-B605E77762F5}" presName="rootComposite1" presStyleCnt="0"/>
      <dgm:spPr/>
    </dgm:pt>
    <dgm:pt modelId="{8D9247D0-0E7B-487D-AD60-751E29560FCC}" type="pres">
      <dgm:prSet presAssocID="{A201BA65-16D6-4F7B-AE80-B605E77762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1C1477A-93A3-47F1-8799-71EC4862E80A}" type="pres">
      <dgm:prSet presAssocID="{A201BA65-16D6-4F7B-AE80-B605E77762F5}" presName="rootConnector1" presStyleLbl="node1" presStyleIdx="0" presStyleCnt="0"/>
      <dgm:spPr/>
      <dgm:t>
        <a:bodyPr/>
        <a:lstStyle/>
        <a:p>
          <a:endParaRPr lang="pl-PL"/>
        </a:p>
      </dgm:t>
    </dgm:pt>
    <dgm:pt modelId="{CF5CCAC1-4B27-4125-863D-696D66F8097A}" type="pres">
      <dgm:prSet presAssocID="{A201BA65-16D6-4F7B-AE80-B605E77762F5}" presName="hierChild2" presStyleCnt="0"/>
      <dgm:spPr/>
    </dgm:pt>
    <dgm:pt modelId="{CFA981A8-7582-43BE-9CA6-7B08EEB7FC82}" type="pres">
      <dgm:prSet presAssocID="{5A242105-6DC7-43EC-9A42-5C357F00FE3A}" presName="Name37" presStyleLbl="parChTrans1D2" presStyleIdx="0" presStyleCnt="1"/>
      <dgm:spPr/>
      <dgm:t>
        <a:bodyPr/>
        <a:lstStyle/>
        <a:p>
          <a:endParaRPr lang="pl-PL"/>
        </a:p>
      </dgm:t>
    </dgm:pt>
    <dgm:pt modelId="{13AC8237-AF28-4AA0-8664-0656D5E3BCB4}" type="pres">
      <dgm:prSet presAssocID="{DDA17F77-CB32-4103-A82D-98622DD27766}" presName="hierRoot2" presStyleCnt="0">
        <dgm:presLayoutVars>
          <dgm:hierBranch val="init"/>
        </dgm:presLayoutVars>
      </dgm:prSet>
      <dgm:spPr/>
    </dgm:pt>
    <dgm:pt modelId="{20EC2D76-FCFE-450B-BF07-9936E58D60FA}" type="pres">
      <dgm:prSet presAssocID="{DDA17F77-CB32-4103-A82D-98622DD27766}" presName="rootComposite" presStyleCnt="0"/>
      <dgm:spPr/>
    </dgm:pt>
    <dgm:pt modelId="{AD20E71D-674C-408F-85A0-D89D76952E99}" type="pres">
      <dgm:prSet presAssocID="{DDA17F77-CB32-4103-A82D-98622DD2776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6FE3B80-489E-4DCF-89BC-F7650570A85A}" type="pres">
      <dgm:prSet presAssocID="{DDA17F77-CB32-4103-A82D-98622DD27766}" presName="rootConnector" presStyleLbl="node2" presStyleIdx="0" presStyleCnt="1"/>
      <dgm:spPr/>
      <dgm:t>
        <a:bodyPr/>
        <a:lstStyle/>
        <a:p>
          <a:endParaRPr lang="pl-PL"/>
        </a:p>
      </dgm:t>
    </dgm:pt>
    <dgm:pt modelId="{647D7948-9FA0-4FDD-8ED5-DD20225656BD}" type="pres">
      <dgm:prSet presAssocID="{DDA17F77-CB32-4103-A82D-98622DD27766}" presName="hierChild4" presStyleCnt="0"/>
      <dgm:spPr/>
    </dgm:pt>
    <dgm:pt modelId="{DCCEC7E5-6F37-4F2A-8879-FA9B84ED071A}" type="pres">
      <dgm:prSet presAssocID="{63204199-9D82-45BE-A5A7-874D73340BB8}" presName="Name37" presStyleLbl="parChTrans1D3" presStyleIdx="0" presStyleCnt="2"/>
      <dgm:spPr/>
      <dgm:t>
        <a:bodyPr/>
        <a:lstStyle/>
        <a:p>
          <a:endParaRPr lang="pl-PL"/>
        </a:p>
      </dgm:t>
    </dgm:pt>
    <dgm:pt modelId="{CD8ACA4A-622A-48E1-A21B-78403457C5AC}" type="pres">
      <dgm:prSet presAssocID="{AD4ECC99-F368-4930-94F7-DF271BA30835}" presName="hierRoot2" presStyleCnt="0">
        <dgm:presLayoutVars>
          <dgm:hierBranch val="init"/>
        </dgm:presLayoutVars>
      </dgm:prSet>
      <dgm:spPr/>
    </dgm:pt>
    <dgm:pt modelId="{B1E816B0-CE38-4737-99DE-A0D4338867C6}" type="pres">
      <dgm:prSet presAssocID="{AD4ECC99-F368-4930-94F7-DF271BA30835}" presName="rootComposite" presStyleCnt="0"/>
      <dgm:spPr/>
    </dgm:pt>
    <dgm:pt modelId="{A3086A81-A463-4BB9-99CC-D2E5CB076734}" type="pres">
      <dgm:prSet presAssocID="{AD4ECC99-F368-4930-94F7-DF271BA3083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0356B42-F8D1-4F5E-B274-5C4FD0241CEA}" type="pres">
      <dgm:prSet presAssocID="{AD4ECC99-F368-4930-94F7-DF271BA30835}" presName="rootConnector" presStyleLbl="node3" presStyleIdx="0" presStyleCnt="2"/>
      <dgm:spPr/>
      <dgm:t>
        <a:bodyPr/>
        <a:lstStyle/>
        <a:p>
          <a:endParaRPr lang="pl-PL"/>
        </a:p>
      </dgm:t>
    </dgm:pt>
    <dgm:pt modelId="{08FD0F21-49A5-41F5-B84C-C91151DBB176}" type="pres">
      <dgm:prSet presAssocID="{AD4ECC99-F368-4930-94F7-DF271BA30835}" presName="hierChild4" presStyleCnt="0"/>
      <dgm:spPr/>
    </dgm:pt>
    <dgm:pt modelId="{DC566DA8-4C0F-4200-AA1F-FCF3EF2B3C05}" type="pres">
      <dgm:prSet presAssocID="{AD4ECC99-F368-4930-94F7-DF271BA30835}" presName="hierChild5" presStyleCnt="0"/>
      <dgm:spPr/>
    </dgm:pt>
    <dgm:pt modelId="{9C80983E-51EC-4A6A-9DF7-962B0E098D31}" type="pres">
      <dgm:prSet presAssocID="{5CBA9CE6-1D28-4499-8B79-919C578C48EA}" presName="Name37" presStyleLbl="parChTrans1D3" presStyleIdx="1" presStyleCnt="2"/>
      <dgm:spPr/>
      <dgm:t>
        <a:bodyPr/>
        <a:lstStyle/>
        <a:p>
          <a:endParaRPr lang="pl-PL"/>
        </a:p>
      </dgm:t>
    </dgm:pt>
    <dgm:pt modelId="{A4EC680F-F9B3-4D14-AF7F-70B619CD334C}" type="pres">
      <dgm:prSet presAssocID="{4911A2F5-2C3F-44A6-9C65-A8987FB14FE1}" presName="hierRoot2" presStyleCnt="0">
        <dgm:presLayoutVars>
          <dgm:hierBranch val="init"/>
        </dgm:presLayoutVars>
      </dgm:prSet>
      <dgm:spPr/>
    </dgm:pt>
    <dgm:pt modelId="{E63FD9C2-E1C5-4240-82F3-52D560625B61}" type="pres">
      <dgm:prSet presAssocID="{4911A2F5-2C3F-44A6-9C65-A8987FB14FE1}" presName="rootComposite" presStyleCnt="0"/>
      <dgm:spPr/>
    </dgm:pt>
    <dgm:pt modelId="{1F7B957C-2073-471C-B066-E4E11EC234D2}" type="pres">
      <dgm:prSet presAssocID="{4911A2F5-2C3F-44A6-9C65-A8987FB14FE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59F490C-98FB-4C51-8971-4E87FFCA4D57}" type="pres">
      <dgm:prSet presAssocID="{4911A2F5-2C3F-44A6-9C65-A8987FB14FE1}" presName="rootConnector" presStyleLbl="node3" presStyleIdx="1" presStyleCnt="2"/>
      <dgm:spPr/>
      <dgm:t>
        <a:bodyPr/>
        <a:lstStyle/>
        <a:p>
          <a:endParaRPr lang="pl-PL"/>
        </a:p>
      </dgm:t>
    </dgm:pt>
    <dgm:pt modelId="{B27561E5-C54A-4C34-A904-E809E782A1E4}" type="pres">
      <dgm:prSet presAssocID="{4911A2F5-2C3F-44A6-9C65-A8987FB14FE1}" presName="hierChild4" presStyleCnt="0"/>
      <dgm:spPr/>
    </dgm:pt>
    <dgm:pt modelId="{6FDB924B-A69D-4940-9E0F-CB3D33051A0A}" type="pres">
      <dgm:prSet presAssocID="{5DB9F2E1-9DFA-4B7D-8680-5D0751D52D09}" presName="Name37" presStyleLbl="parChTrans1D4" presStyleIdx="0" presStyleCnt="12"/>
      <dgm:spPr/>
      <dgm:t>
        <a:bodyPr/>
        <a:lstStyle/>
        <a:p>
          <a:endParaRPr lang="pl-PL"/>
        </a:p>
      </dgm:t>
    </dgm:pt>
    <dgm:pt modelId="{E03FF6FE-1963-431B-9B2D-EE3EAA758026}" type="pres">
      <dgm:prSet presAssocID="{32DCC64C-368E-4124-A549-4A12F4EF2D28}" presName="hierRoot2" presStyleCnt="0">
        <dgm:presLayoutVars>
          <dgm:hierBranch val="init"/>
        </dgm:presLayoutVars>
      </dgm:prSet>
      <dgm:spPr/>
    </dgm:pt>
    <dgm:pt modelId="{CB56A363-D38D-421A-A94D-24F922C532E5}" type="pres">
      <dgm:prSet presAssocID="{32DCC64C-368E-4124-A549-4A12F4EF2D28}" presName="rootComposite" presStyleCnt="0"/>
      <dgm:spPr/>
    </dgm:pt>
    <dgm:pt modelId="{34844D65-A298-41F8-A05E-3636291A3B2C}" type="pres">
      <dgm:prSet presAssocID="{32DCC64C-368E-4124-A549-4A12F4EF2D28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4E40565-640B-4B92-9260-D4162E945B69}" type="pres">
      <dgm:prSet presAssocID="{32DCC64C-368E-4124-A549-4A12F4EF2D28}" presName="rootConnector" presStyleLbl="node4" presStyleIdx="0" presStyleCnt="12"/>
      <dgm:spPr/>
      <dgm:t>
        <a:bodyPr/>
        <a:lstStyle/>
        <a:p>
          <a:endParaRPr lang="pl-PL"/>
        </a:p>
      </dgm:t>
    </dgm:pt>
    <dgm:pt modelId="{D84D735D-7A59-4D92-9BB1-370D72630EDD}" type="pres">
      <dgm:prSet presAssocID="{32DCC64C-368E-4124-A549-4A12F4EF2D28}" presName="hierChild4" presStyleCnt="0"/>
      <dgm:spPr/>
    </dgm:pt>
    <dgm:pt modelId="{0C92E7F2-BDBE-4CCD-B821-4D37BA1DF439}" type="pres">
      <dgm:prSet presAssocID="{98C4A6CE-216F-40D1-A279-BFB6E7518F92}" presName="Name37" presStyleLbl="parChTrans1D4" presStyleIdx="1" presStyleCnt="12"/>
      <dgm:spPr/>
      <dgm:t>
        <a:bodyPr/>
        <a:lstStyle/>
        <a:p>
          <a:endParaRPr lang="pl-PL"/>
        </a:p>
      </dgm:t>
    </dgm:pt>
    <dgm:pt modelId="{F5F57E0B-ED50-4E81-AB5C-642C3C1B9605}" type="pres">
      <dgm:prSet presAssocID="{CA1C6724-B293-4958-BEB0-70BCA71AA586}" presName="hierRoot2" presStyleCnt="0">
        <dgm:presLayoutVars>
          <dgm:hierBranch val="init"/>
        </dgm:presLayoutVars>
      </dgm:prSet>
      <dgm:spPr/>
    </dgm:pt>
    <dgm:pt modelId="{AF8E3BF2-8D32-4175-B420-672FAB7F89C9}" type="pres">
      <dgm:prSet presAssocID="{CA1C6724-B293-4958-BEB0-70BCA71AA586}" presName="rootComposite" presStyleCnt="0"/>
      <dgm:spPr/>
    </dgm:pt>
    <dgm:pt modelId="{D7D9E208-7D8D-4404-8D30-7E005FC03ED1}" type="pres">
      <dgm:prSet presAssocID="{CA1C6724-B293-4958-BEB0-70BCA71AA586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94A1E6C-F666-4665-80E4-425B3294E03D}" type="pres">
      <dgm:prSet presAssocID="{CA1C6724-B293-4958-BEB0-70BCA71AA586}" presName="rootConnector" presStyleLbl="node4" presStyleIdx="1" presStyleCnt="12"/>
      <dgm:spPr/>
      <dgm:t>
        <a:bodyPr/>
        <a:lstStyle/>
        <a:p>
          <a:endParaRPr lang="pl-PL"/>
        </a:p>
      </dgm:t>
    </dgm:pt>
    <dgm:pt modelId="{28487301-1036-47CC-BAAC-B35F21DB156A}" type="pres">
      <dgm:prSet presAssocID="{CA1C6724-B293-4958-BEB0-70BCA71AA586}" presName="hierChild4" presStyleCnt="0"/>
      <dgm:spPr/>
    </dgm:pt>
    <dgm:pt modelId="{79831C46-932B-4767-BA7E-6EF4B39F01B9}" type="pres">
      <dgm:prSet presAssocID="{CA1C6724-B293-4958-BEB0-70BCA71AA586}" presName="hierChild5" presStyleCnt="0"/>
      <dgm:spPr/>
    </dgm:pt>
    <dgm:pt modelId="{8B0E3F8B-B8C0-4D55-9657-3BA61B9A6BFE}" type="pres">
      <dgm:prSet presAssocID="{D588E250-39E1-4720-B711-10F850F46B33}" presName="Name37" presStyleLbl="parChTrans1D4" presStyleIdx="2" presStyleCnt="12"/>
      <dgm:spPr/>
      <dgm:t>
        <a:bodyPr/>
        <a:lstStyle/>
        <a:p>
          <a:endParaRPr lang="pl-PL"/>
        </a:p>
      </dgm:t>
    </dgm:pt>
    <dgm:pt modelId="{2DD4AEB4-914B-4E60-A06A-A503D2659718}" type="pres">
      <dgm:prSet presAssocID="{553866D7-2A34-4182-88D3-E842CAAF67AB}" presName="hierRoot2" presStyleCnt="0">
        <dgm:presLayoutVars>
          <dgm:hierBranch val="init"/>
        </dgm:presLayoutVars>
      </dgm:prSet>
      <dgm:spPr/>
    </dgm:pt>
    <dgm:pt modelId="{8E6FFEF3-A5FA-48BD-8759-DC6FACA6B618}" type="pres">
      <dgm:prSet presAssocID="{553866D7-2A34-4182-88D3-E842CAAF67AB}" presName="rootComposite" presStyleCnt="0"/>
      <dgm:spPr/>
    </dgm:pt>
    <dgm:pt modelId="{AF137252-D13B-4C77-B83D-FA672636AA22}" type="pres">
      <dgm:prSet presAssocID="{553866D7-2A34-4182-88D3-E842CAAF67AB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E42CA67-4831-494A-A145-4C38E816ED26}" type="pres">
      <dgm:prSet presAssocID="{553866D7-2A34-4182-88D3-E842CAAF67AB}" presName="rootConnector" presStyleLbl="node4" presStyleIdx="2" presStyleCnt="12"/>
      <dgm:spPr/>
      <dgm:t>
        <a:bodyPr/>
        <a:lstStyle/>
        <a:p>
          <a:endParaRPr lang="pl-PL"/>
        </a:p>
      </dgm:t>
    </dgm:pt>
    <dgm:pt modelId="{3B151480-DB8B-49DC-A242-CCA6986C537D}" type="pres">
      <dgm:prSet presAssocID="{553866D7-2A34-4182-88D3-E842CAAF67AB}" presName="hierChild4" presStyleCnt="0"/>
      <dgm:spPr/>
    </dgm:pt>
    <dgm:pt modelId="{B0A46DC2-6603-4401-ABA5-0B123EC30B6B}" type="pres">
      <dgm:prSet presAssocID="{553866D7-2A34-4182-88D3-E842CAAF67AB}" presName="hierChild5" presStyleCnt="0"/>
      <dgm:spPr/>
    </dgm:pt>
    <dgm:pt modelId="{67122CF0-42BE-4B5F-A675-240223D7DE62}" type="pres">
      <dgm:prSet presAssocID="{32DCC64C-368E-4124-A549-4A12F4EF2D28}" presName="hierChild5" presStyleCnt="0"/>
      <dgm:spPr/>
    </dgm:pt>
    <dgm:pt modelId="{235726AF-A03C-4E8D-AA35-C5C3CFBA6E27}" type="pres">
      <dgm:prSet presAssocID="{D6C65CD1-B28E-4EFA-9CB3-ABE7E9928A4F}" presName="Name37" presStyleLbl="parChTrans1D4" presStyleIdx="3" presStyleCnt="12"/>
      <dgm:spPr/>
      <dgm:t>
        <a:bodyPr/>
        <a:lstStyle/>
        <a:p>
          <a:endParaRPr lang="pl-PL"/>
        </a:p>
      </dgm:t>
    </dgm:pt>
    <dgm:pt modelId="{0A37F8D0-D4D5-4D7D-9F4A-1D61609A1A7D}" type="pres">
      <dgm:prSet presAssocID="{B39F7013-E3E8-44D1-A541-F0E418CC5E05}" presName="hierRoot2" presStyleCnt="0">
        <dgm:presLayoutVars>
          <dgm:hierBranch val="init"/>
        </dgm:presLayoutVars>
      </dgm:prSet>
      <dgm:spPr/>
    </dgm:pt>
    <dgm:pt modelId="{1C8A1EED-A855-4B5C-9914-D84F89B47E58}" type="pres">
      <dgm:prSet presAssocID="{B39F7013-E3E8-44D1-A541-F0E418CC5E05}" presName="rootComposite" presStyleCnt="0"/>
      <dgm:spPr/>
    </dgm:pt>
    <dgm:pt modelId="{FEDA4E38-A15F-4A0E-A4CE-0A8C16A793B4}" type="pres">
      <dgm:prSet presAssocID="{B39F7013-E3E8-44D1-A541-F0E418CC5E05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F36B739-43B5-4078-8899-199371F0E436}" type="pres">
      <dgm:prSet presAssocID="{B39F7013-E3E8-44D1-A541-F0E418CC5E05}" presName="rootConnector" presStyleLbl="node4" presStyleIdx="3" presStyleCnt="12"/>
      <dgm:spPr/>
      <dgm:t>
        <a:bodyPr/>
        <a:lstStyle/>
        <a:p>
          <a:endParaRPr lang="pl-PL"/>
        </a:p>
      </dgm:t>
    </dgm:pt>
    <dgm:pt modelId="{D83A74A5-12DA-475D-A75A-C3BC833F3E32}" type="pres">
      <dgm:prSet presAssocID="{B39F7013-E3E8-44D1-A541-F0E418CC5E05}" presName="hierChild4" presStyleCnt="0"/>
      <dgm:spPr/>
    </dgm:pt>
    <dgm:pt modelId="{8D65072F-5049-46BA-AA60-6547219FB291}" type="pres">
      <dgm:prSet presAssocID="{B39F7013-E3E8-44D1-A541-F0E418CC5E05}" presName="hierChild5" presStyleCnt="0"/>
      <dgm:spPr/>
    </dgm:pt>
    <dgm:pt modelId="{A94B9D39-DCDE-48FB-A261-9B7F36F4A8DB}" type="pres">
      <dgm:prSet presAssocID="{8618A7D5-3EB3-45A9-943C-51B4B6CAAAD9}" presName="Name37" presStyleLbl="parChTrans1D4" presStyleIdx="4" presStyleCnt="12"/>
      <dgm:spPr/>
      <dgm:t>
        <a:bodyPr/>
        <a:lstStyle/>
        <a:p>
          <a:endParaRPr lang="pl-PL"/>
        </a:p>
      </dgm:t>
    </dgm:pt>
    <dgm:pt modelId="{ADBE5442-4DC7-47D2-910D-4C66DBA2AFE8}" type="pres">
      <dgm:prSet presAssocID="{2BEBF40C-B302-4204-A367-9E878CC1F810}" presName="hierRoot2" presStyleCnt="0">
        <dgm:presLayoutVars>
          <dgm:hierBranch val="init"/>
        </dgm:presLayoutVars>
      </dgm:prSet>
      <dgm:spPr/>
    </dgm:pt>
    <dgm:pt modelId="{2E967250-2434-4EA7-97BF-535E6DD6575C}" type="pres">
      <dgm:prSet presAssocID="{2BEBF40C-B302-4204-A367-9E878CC1F810}" presName="rootComposite" presStyleCnt="0"/>
      <dgm:spPr/>
    </dgm:pt>
    <dgm:pt modelId="{F1191C75-30B5-4D58-9619-6ACEF0A92F3F}" type="pres">
      <dgm:prSet presAssocID="{2BEBF40C-B302-4204-A367-9E878CC1F810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2422F40-926B-4949-A2FD-FF4B5334DC78}" type="pres">
      <dgm:prSet presAssocID="{2BEBF40C-B302-4204-A367-9E878CC1F810}" presName="rootConnector" presStyleLbl="node4" presStyleIdx="4" presStyleCnt="12"/>
      <dgm:spPr/>
      <dgm:t>
        <a:bodyPr/>
        <a:lstStyle/>
        <a:p>
          <a:endParaRPr lang="pl-PL"/>
        </a:p>
      </dgm:t>
    </dgm:pt>
    <dgm:pt modelId="{33CA092B-6B08-4DA2-90D6-F3FD2CC52074}" type="pres">
      <dgm:prSet presAssocID="{2BEBF40C-B302-4204-A367-9E878CC1F810}" presName="hierChild4" presStyleCnt="0"/>
      <dgm:spPr/>
    </dgm:pt>
    <dgm:pt modelId="{2214239E-594F-47E7-AA12-3F6684147F92}" type="pres">
      <dgm:prSet presAssocID="{BB68052E-F180-4696-8C81-9BEFC237A1E8}" presName="Name37" presStyleLbl="parChTrans1D4" presStyleIdx="5" presStyleCnt="12"/>
      <dgm:spPr/>
      <dgm:t>
        <a:bodyPr/>
        <a:lstStyle/>
        <a:p>
          <a:endParaRPr lang="pl-PL"/>
        </a:p>
      </dgm:t>
    </dgm:pt>
    <dgm:pt modelId="{4843B577-CC19-4C61-B700-11B8C7665259}" type="pres">
      <dgm:prSet presAssocID="{BF212514-645E-49C6-8B28-665F500D9D42}" presName="hierRoot2" presStyleCnt="0">
        <dgm:presLayoutVars>
          <dgm:hierBranch val="init"/>
        </dgm:presLayoutVars>
      </dgm:prSet>
      <dgm:spPr/>
    </dgm:pt>
    <dgm:pt modelId="{C1AED42B-8AE5-4847-9FDD-3B4EB104C1AD}" type="pres">
      <dgm:prSet presAssocID="{BF212514-645E-49C6-8B28-665F500D9D42}" presName="rootComposite" presStyleCnt="0"/>
      <dgm:spPr/>
    </dgm:pt>
    <dgm:pt modelId="{0BA0987F-E9A3-4811-9F93-257AC322266E}" type="pres">
      <dgm:prSet presAssocID="{BF212514-645E-49C6-8B28-665F500D9D42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6163B0B-4A57-4A3D-8F97-0F7D838876B4}" type="pres">
      <dgm:prSet presAssocID="{BF212514-645E-49C6-8B28-665F500D9D42}" presName="rootConnector" presStyleLbl="node4" presStyleIdx="5" presStyleCnt="12"/>
      <dgm:spPr/>
      <dgm:t>
        <a:bodyPr/>
        <a:lstStyle/>
        <a:p>
          <a:endParaRPr lang="pl-PL"/>
        </a:p>
      </dgm:t>
    </dgm:pt>
    <dgm:pt modelId="{A7C82536-102B-4D1A-9FA5-8AAAEB3C156D}" type="pres">
      <dgm:prSet presAssocID="{BF212514-645E-49C6-8B28-665F500D9D42}" presName="hierChild4" presStyleCnt="0"/>
      <dgm:spPr/>
    </dgm:pt>
    <dgm:pt modelId="{7A587D2F-791B-47A2-8D25-43EFF578546A}" type="pres">
      <dgm:prSet presAssocID="{BF212514-645E-49C6-8B28-665F500D9D42}" presName="hierChild5" presStyleCnt="0"/>
      <dgm:spPr/>
    </dgm:pt>
    <dgm:pt modelId="{D514F36A-F6F3-4F23-A18D-71F047ECD266}" type="pres">
      <dgm:prSet presAssocID="{AAD0675C-2D32-4C89-91BC-FA321B882B8A}" presName="Name37" presStyleLbl="parChTrans1D4" presStyleIdx="6" presStyleCnt="12"/>
      <dgm:spPr/>
      <dgm:t>
        <a:bodyPr/>
        <a:lstStyle/>
        <a:p>
          <a:endParaRPr lang="pl-PL"/>
        </a:p>
      </dgm:t>
    </dgm:pt>
    <dgm:pt modelId="{34152AF1-2B87-4F4D-A69F-70D861174993}" type="pres">
      <dgm:prSet presAssocID="{B7C459A8-1AD4-42D2-BE9C-877AA7787364}" presName="hierRoot2" presStyleCnt="0">
        <dgm:presLayoutVars>
          <dgm:hierBranch val="init"/>
        </dgm:presLayoutVars>
      </dgm:prSet>
      <dgm:spPr/>
    </dgm:pt>
    <dgm:pt modelId="{E9EB7272-04B1-4590-9A1E-91901E65951D}" type="pres">
      <dgm:prSet presAssocID="{B7C459A8-1AD4-42D2-BE9C-877AA7787364}" presName="rootComposite" presStyleCnt="0"/>
      <dgm:spPr/>
    </dgm:pt>
    <dgm:pt modelId="{B00F6BD4-ABF1-4AA8-9600-B4BC850259A0}" type="pres">
      <dgm:prSet presAssocID="{B7C459A8-1AD4-42D2-BE9C-877AA7787364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D90E46D-6376-40AD-97E5-87A5C5E0B57E}" type="pres">
      <dgm:prSet presAssocID="{B7C459A8-1AD4-42D2-BE9C-877AA7787364}" presName="rootConnector" presStyleLbl="node4" presStyleIdx="6" presStyleCnt="12"/>
      <dgm:spPr/>
      <dgm:t>
        <a:bodyPr/>
        <a:lstStyle/>
        <a:p>
          <a:endParaRPr lang="pl-PL"/>
        </a:p>
      </dgm:t>
    </dgm:pt>
    <dgm:pt modelId="{6C097428-1D6F-4875-A595-D1C0D5DF774B}" type="pres">
      <dgm:prSet presAssocID="{B7C459A8-1AD4-42D2-BE9C-877AA7787364}" presName="hierChild4" presStyleCnt="0"/>
      <dgm:spPr/>
    </dgm:pt>
    <dgm:pt modelId="{6CC9D3B9-F94B-462C-8115-D9E3EF248208}" type="pres">
      <dgm:prSet presAssocID="{B7C459A8-1AD4-42D2-BE9C-877AA7787364}" presName="hierChild5" presStyleCnt="0"/>
      <dgm:spPr/>
    </dgm:pt>
    <dgm:pt modelId="{15A4FC75-BF43-4D31-945E-1668EF25BBFE}" type="pres">
      <dgm:prSet presAssocID="{2BEBF40C-B302-4204-A367-9E878CC1F810}" presName="hierChild5" presStyleCnt="0"/>
      <dgm:spPr/>
    </dgm:pt>
    <dgm:pt modelId="{BDFF6586-9A22-4B20-899D-AFCC0F17BD08}" type="pres">
      <dgm:prSet presAssocID="{5BBB2F02-FDD4-4432-AE53-FB9C1E7977D4}" presName="Name37" presStyleLbl="parChTrans1D4" presStyleIdx="7" presStyleCnt="12"/>
      <dgm:spPr/>
      <dgm:t>
        <a:bodyPr/>
        <a:lstStyle/>
        <a:p>
          <a:endParaRPr lang="pl-PL"/>
        </a:p>
      </dgm:t>
    </dgm:pt>
    <dgm:pt modelId="{23DFC2E3-1645-410E-80DF-A34DC58AAC34}" type="pres">
      <dgm:prSet presAssocID="{F734D2A3-95E7-43D8-BC79-BF06BB3EA123}" presName="hierRoot2" presStyleCnt="0">
        <dgm:presLayoutVars>
          <dgm:hierBranch val="init"/>
        </dgm:presLayoutVars>
      </dgm:prSet>
      <dgm:spPr/>
    </dgm:pt>
    <dgm:pt modelId="{DFB7C3E2-5B1D-453D-9CBE-6A718E7D3E63}" type="pres">
      <dgm:prSet presAssocID="{F734D2A3-95E7-43D8-BC79-BF06BB3EA123}" presName="rootComposite" presStyleCnt="0"/>
      <dgm:spPr/>
    </dgm:pt>
    <dgm:pt modelId="{F074FF94-C2E1-41A3-9048-F013D7A57F0E}" type="pres">
      <dgm:prSet presAssocID="{F734D2A3-95E7-43D8-BC79-BF06BB3EA123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035F8D-C5AC-413F-B6AA-3F64598F1ED7}" type="pres">
      <dgm:prSet presAssocID="{F734D2A3-95E7-43D8-BC79-BF06BB3EA123}" presName="rootConnector" presStyleLbl="node4" presStyleIdx="7" presStyleCnt="12"/>
      <dgm:spPr/>
      <dgm:t>
        <a:bodyPr/>
        <a:lstStyle/>
        <a:p>
          <a:endParaRPr lang="pl-PL"/>
        </a:p>
      </dgm:t>
    </dgm:pt>
    <dgm:pt modelId="{E6E8EF41-71FF-424F-A090-289FED4C79CC}" type="pres">
      <dgm:prSet presAssocID="{F734D2A3-95E7-43D8-BC79-BF06BB3EA123}" presName="hierChild4" presStyleCnt="0"/>
      <dgm:spPr/>
    </dgm:pt>
    <dgm:pt modelId="{504B2947-AA45-4DED-803B-9C1E7FC813B9}" type="pres">
      <dgm:prSet presAssocID="{41EF0972-3608-4CCD-B804-316CF45122CE}" presName="Name37" presStyleLbl="parChTrans1D4" presStyleIdx="8" presStyleCnt="12"/>
      <dgm:spPr/>
      <dgm:t>
        <a:bodyPr/>
        <a:lstStyle/>
        <a:p>
          <a:endParaRPr lang="pl-PL"/>
        </a:p>
      </dgm:t>
    </dgm:pt>
    <dgm:pt modelId="{D5687B1D-3ABC-4AFA-8F75-8F2E71EA2640}" type="pres">
      <dgm:prSet presAssocID="{226129C1-9F70-4C8D-B2A3-83DFA970F05C}" presName="hierRoot2" presStyleCnt="0">
        <dgm:presLayoutVars>
          <dgm:hierBranch val="init"/>
        </dgm:presLayoutVars>
      </dgm:prSet>
      <dgm:spPr/>
    </dgm:pt>
    <dgm:pt modelId="{3520F086-7A6C-4A00-929D-103519AA4161}" type="pres">
      <dgm:prSet presAssocID="{226129C1-9F70-4C8D-B2A3-83DFA970F05C}" presName="rootComposite" presStyleCnt="0"/>
      <dgm:spPr/>
    </dgm:pt>
    <dgm:pt modelId="{BDBC228F-6913-4218-84F7-3DE9632622A8}" type="pres">
      <dgm:prSet presAssocID="{226129C1-9F70-4C8D-B2A3-83DFA970F05C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F0103AB-8038-4430-A4CF-89546FE50E29}" type="pres">
      <dgm:prSet presAssocID="{226129C1-9F70-4C8D-B2A3-83DFA970F05C}" presName="rootConnector" presStyleLbl="node4" presStyleIdx="8" presStyleCnt="12"/>
      <dgm:spPr/>
      <dgm:t>
        <a:bodyPr/>
        <a:lstStyle/>
        <a:p>
          <a:endParaRPr lang="pl-PL"/>
        </a:p>
      </dgm:t>
    </dgm:pt>
    <dgm:pt modelId="{3259E128-C062-4001-A850-544A64944F85}" type="pres">
      <dgm:prSet presAssocID="{226129C1-9F70-4C8D-B2A3-83DFA970F05C}" presName="hierChild4" presStyleCnt="0"/>
      <dgm:spPr/>
    </dgm:pt>
    <dgm:pt modelId="{35B7E5AF-231B-45D2-BF77-A2CD8DB4EB54}" type="pres">
      <dgm:prSet presAssocID="{226129C1-9F70-4C8D-B2A3-83DFA970F05C}" presName="hierChild5" presStyleCnt="0"/>
      <dgm:spPr/>
    </dgm:pt>
    <dgm:pt modelId="{B82A164A-2084-4C7A-97B7-86723A41504A}" type="pres">
      <dgm:prSet presAssocID="{D6592E8F-F6ED-4B7E-B031-E11DB38F2497}" presName="Name37" presStyleLbl="parChTrans1D4" presStyleIdx="9" presStyleCnt="12"/>
      <dgm:spPr/>
      <dgm:t>
        <a:bodyPr/>
        <a:lstStyle/>
        <a:p>
          <a:endParaRPr lang="pl-PL"/>
        </a:p>
      </dgm:t>
    </dgm:pt>
    <dgm:pt modelId="{D089036F-A3E2-4B1E-9214-FE2B4CBC85F1}" type="pres">
      <dgm:prSet presAssocID="{CC5EE0ED-E764-47BB-BE2E-42B17DC2EC65}" presName="hierRoot2" presStyleCnt="0">
        <dgm:presLayoutVars>
          <dgm:hierBranch val="init"/>
        </dgm:presLayoutVars>
      </dgm:prSet>
      <dgm:spPr/>
    </dgm:pt>
    <dgm:pt modelId="{C1A69847-AA02-4924-8A83-C4EFD9BC167B}" type="pres">
      <dgm:prSet presAssocID="{CC5EE0ED-E764-47BB-BE2E-42B17DC2EC65}" presName="rootComposite" presStyleCnt="0"/>
      <dgm:spPr/>
    </dgm:pt>
    <dgm:pt modelId="{59821AC6-4C39-4F50-A483-C9B36280D31B}" type="pres">
      <dgm:prSet presAssocID="{CC5EE0ED-E764-47BB-BE2E-42B17DC2EC65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5428FDE-0ACA-472E-81F1-726EDD13533E}" type="pres">
      <dgm:prSet presAssocID="{CC5EE0ED-E764-47BB-BE2E-42B17DC2EC65}" presName="rootConnector" presStyleLbl="node4" presStyleIdx="9" presStyleCnt="12"/>
      <dgm:spPr/>
      <dgm:t>
        <a:bodyPr/>
        <a:lstStyle/>
        <a:p>
          <a:endParaRPr lang="pl-PL"/>
        </a:p>
      </dgm:t>
    </dgm:pt>
    <dgm:pt modelId="{EBF3B30A-D974-44BF-90A9-85C1FE6791B9}" type="pres">
      <dgm:prSet presAssocID="{CC5EE0ED-E764-47BB-BE2E-42B17DC2EC65}" presName="hierChild4" presStyleCnt="0"/>
      <dgm:spPr/>
    </dgm:pt>
    <dgm:pt modelId="{EC4544DB-C4E1-455D-B653-E831F16456CD}" type="pres">
      <dgm:prSet presAssocID="{CC5EE0ED-E764-47BB-BE2E-42B17DC2EC65}" presName="hierChild5" presStyleCnt="0"/>
      <dgm:spPr/>
    </dgm:pt>
    <dgm:pt modelId="{3C876EF6-5442-41D9-A089-7DFE5CD0C58D}" type="pres">
      <dgm:prSet presAssocID="{F734D2A3-95E7-43D8-BC79-BF06BB3EA123}" presName="hierChild5" presStyleCnt="0"/>
      <dgm:spPr/>
    </dgm:pt>
    <dgm:pt modelId="{09C78E71-23E8-44B3-BFA7-D042A006F683}" type="pres">
      <dgm:prSet presAssocID="{87EFA86B-898D-473B-BE6A-CAC60662582D}" presName="Name37" presStyleLbl="parChTrans1D4" presStyleIdx="10" presStyleCnt="12"/>
      <dgm:spPr/>
      <dgm:t>
        <a:bodyPr/>
        <a:lstStyle/>
        <a:p>
          <a:endParaRPr lang="pl-PL"/>
        </a:p>
      </dgm:t>
    </dgm:pt>
    <dgm:pt modelId="{7898EB88-C4DB-4554-8BB9-5460F8A8D407}" type="pres">
      <dgm:prSet presAssocID="{DA38834F-BF7C-4416-936F-54D4FD0B66FC}" presName="hierRoot2" presStyleCnt="0">
        <dgm:presLayoutVars>
          <dgm:hierBranch val="init"/>
        </dgm:presLayoutVars>
      </dgm:prSet>
      <dgm:spPr/>
    </dgm:pt>
    <dgm:pt modelId="{00B48749-2726-4CD6-9930-E07C1F07189C}" type="pres">
      <dgm:prSet presAssocID="{DA38834F-BF7C-4416-936F-54D4FD0B66FC}" presName="rootComposite" presStyleCnt="0"/>
      <dgm:spPr/>
    </dgm:pt>
    <dgm:pt modelId="{AB3CB47C-986D-44D6-9916-677E3072A611}" type="pres">
      <dgm:prSet presAssocID="{DA38834F-BF7C-4416-936F-54D4FD0B66FC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609CAD-40C1-4F37-934C-5AF2B4F53553}" type="pres">
      <dgm:prSet presAssocID="{DA38834F-BF7C-4416-936F-54D4FD0B66FC}" presName="rootConnector" presStyleLbl="node4" presStyleIdx="10" presStyleCnt="12"/>
      <dgm:spPr/>
      <dgm:t>
        <a:bodyPr/>
        <a:lstStyle/>
        <a:p>
          <a:endParaRPr lang="pl-PL"/>
        </a:p>
      </dgm:t>
    </dgm:pt>
    <dgm:pt modelId="{1C834C22-8344-43E4-899C-DDFD9338D022}" type="pres">
      <dgm:prSet presAssocID="{DA38834F-BF7C-4416-936F-54D4FD0B66FC}" presName="hierChild4" presStyleCnt="0"/>
      <dgm:spPr/>
    </dgm:pt>
    <dgm:pt modelId="{2AD8AEA3-7032-4417-A699-73151033D31F}" type="pres">
      <dgm:prSet presAssocID="{DA38834F-BF7C-4416-936F-54D4FD0B66FC}" presName="hierChild5" presStyleCnt="0"/>
      <dgm:spPr/>
    </dgm:pt>
    <dgm:pt modelId="{663F5D65-5CA6-4C1F-96E4-4126F65DC656}" type="pres">
      <dgm:prSet presAssocID="{736DE305-F9F9-41EB-9498-6E36771A97D1}" presName="Name37" presStyleLbl="parChTrans1D4" presStyleIdx="11" presStyleCnt="12"/>
      <dgm:spPr/>
      <dgm:t>
        <a:bodyPr/>
        <a:lstStyle/>
        <a:p>
          <a:endParaRPr lang="pl-PL"/>
        </a:p>
      </dgm:t>
    </dgm:pt>
    <dgm:pt modelId="{77C9B4AB-218D-4248-A613-4FCDDD0F1B8C}" type="pres">
      <dgm:prSet presAssocID="{6D71DDA8-4C2F-4203-808A-0F96DB353CE0}" presName="hierRoot2" presStyleCnt="0">
        <dgm:presLayoutVars>
          <dgm:hierBranch val="init"/>
        </dgm:presLayoutVars>
      </dgm:prSet>
      <dgm:spPr/>
    </dgm:pt>
    <dgm:pt modelId="{DAC290BA-F1DA-4121-BB16-637EA332AB66}" type="pres">
      <dgm:prSet presAssocID="{6D71DDA8-4C2F-4203-808A-0F96DB353CE0}" presName="rootComposite" presStyleCnt="0"/>
      <dgm:spPr/>
    </dgm:pt>
    <dgm:pt modelId="{4A66EF56-E95E-4C5E-8A00-D4BC1B0E74EA}" type="pres">
      <dgm:prSet presAssocID="{6D71DDA8-4C2F-4203-808A-0F96DB353CE0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A730B4-BB11-46B7-9A5E-1FC68D355386}" type="pres">
      <dgm:prSet presAssocID="{6D71DDA8-4C2F-4203-808A-0F96DB353CE0}" presName="rootConnector" presStyleLbl="node4" presStyleIdx="11" presStyleCnt="12"/>
      <dgm:spPr/>
      <dgm:t>
        <a:bodyPr/>
        <a:lstStyle/>
        <a:p>
          <a:endParaRPr lang="pl-PL"/>
        </a:p>
      </dgm:t>
    </dgm:pt>
    <dgm:pt modelId="{BC4A81A5-5688-429C-A58B-D7E26D21CCF2}" type="pres">
      <dgm:prSet presAssocID="{6D71DDA8-4C2F-4203-808A-0F96DB353CE0}" presName="hierChild4" presStyleCnt="0"/>
      <dgm:spPr/>
    </dgm:pt>
    <dgm:pt modelId="{A92347CA-1B02-4276-A606-765E6C6DCBAE}" type="pres">
      <dgm:prSet presAssocID="{6D71DDA8-4C2F-4203-808A-0F96DB353CE0}" presName="hierChild5" presStyleCnt="0"/>
      <dgm:spPr/>
    </dgm:pt>
    <dgm:pt modelId="{009597E1-1440-424B-9FB2-DF2D34E60B90}" type="pres">
      <dgm:prSet presAssocID="{4911A2F5-2C3F-44A6-9C65-A8987FB14FE1}" presName="hierChild5" presStyleCnt="0"/>
      <dgm:spPr/>
    </dgm:pt>
    <dgm:pt modelId="{7FC7800D-6B71-401C-BC36-640DC3FAC68B}" type="pres">
      <dgm:prSet presAssocID="{DDA17F77-CB32-4103-A82D-98622DD27766}" presName="hierChild5" presStyleCnt="0"/>
      <dgm:spPr/>
    </dgm:pt>
    <dgm:pt modelId="{41141BB3-1832-4E27-A8D5-9ABB96A57409}" type="pres">
      <dgm:prSet presAssocID="{A201BA65-16D6-4F7B-AE80-B605E77762F5}" presName="hierChild3" presStyleCnt="0"/>
      <dgm:spPr/>
    </dgm:pt>
  </dgm:ptLst>
  <dgm:cxnLst>
    <dgm:cxn modelId="{8049F06C-BD9C-4ED0-88EE-1F416E23BACA}" type="presOf" srcId="{63204199-9D82-45BE-A5A7-874D73340BB8}" destId="{DCCEC7E5-6F37-4F2A-8879-FA9B84ED071A}" srcOrd="0" destOrd="0" presId="urn:microsoft.com/office/officeart/2005/8/layout/orgChart1"/>
    <dgm:cxn modelId="{20A3A5A0-8BD0-4ADA-9CDA-557611F57F65}" type="presOf" srcId="{CC5EE0ED-E764-47BB-BE2E-42B17DC2EC65}" destId="{45428FDE-0ACA-472E-81F1-726EDD13533E}" srcOrd="1" destOrd="0" presId="urn:microsoft.com/office/officeart/2005/8/layout/orgChart1"/>
    <dgm:cxn modelId="{F3413302-EB1D-421D-87E5-051CA213A7FB}" srcId="{4911A2F5-2C3F-44A6-9C65-A8987FB14FE1}" destId="{6D71DDA8-4C2F-4203-808A-0F96DB353CE0}" srcOrd="5" destOrd="0" parTransId="{736DE305-F9F9-41EB-9498-6E36771A97D1}" sibTransId="{051487A6-FFD4-411F-B37B-E5CDE711D359}"/>
    <dgm:cxn modelId="{0E33BB2A-0CCA-403F-84D9-6920301CF537}" type="presOf" srcId="{8618A7D5-3EB3-45A9-943C-51B4B6CAAAD9}" destId="{A94B9D39-DCDE-48FB-A261-9B7F36F4A8DB}" srcOrd="0" destOrd="0" presId="urn:microsoft.com/office/officeart/2005/8/layout/orgChart1"/>
    <dgm:cxn modelId="{A612C3DD-44F9-4A27-A3D1-FABAE632B1D6}" type="presOf" srcId="{5BBB2F02-FDD4-4432-AE53-FB9C1E7977D4}" destId="{BDFF6586-9A22-4B20-899D-AFCC0F17BD08}" srcOrd="0" destOrd="0" presId="urn:microsoft.com/office/officeart/2005/8/layout/orgChart1"/>
    <dgm:cxn modelId="{5EC1ABCE-4CFD-4584-AFDE-72B6DC85AD49}" type="presOf" srcId="{BB68052E-F180-4696-8C81-9BEFC237A1E8}" destId="{2214239E-594F-47E7-AA12-3F6684147F92}" srcOrd="0" destOrd="0" presId="urn:microsoft.com/office/officeart/2005/8/layout/orgChart1"/>
    <dgm:cxn modelId="{667C4AEA-E209-4E65-9EE5-F0516862797C}" srcId="{F734D2A3-95E7-43D8-BC79-BF06BB3EA123}" destId="{226129C1-9F70-4C8D-B2A3-83DFA970F05C}" srcOrd="0" destOrd="0" parTransId="{41EF0972-3608-4CCD-B804-316CF45122CE}" sibTransId="{065036D5-5CE2-473A-B28D-0830F5D1FF2E}"/>
    <dgm:cxn modelId="{50CE388C-EE1F-4D89-9589-85B253DB410C}" srcId="{32DCC64C-368E-4124-A549-4A12F4EF2D28}" destId="{553866D7-2A34-4182-88D3-E842CAAF67AB}" srcOrd="1" destOrd="0" parTransId="{D588E250-39E1-4720-B711-10F850F46B33}" sibTransId="{6996B5B7-773A-43B0-BC1F-4E198DBA0761}"/>
    <dgm:cxn modelId="{38F40ED9-83BA-44DE-BC09-521C15C933A1}" type="presOf" srcId="{736DE305-F9F9-41EB-9498-6E36771A97D1}" destId="{663F5D65-5CA6-4C1F-96E4-4126F65DC656}" srcOrd="0" destOrd="0" presId="urn:microsoft.com/office/officeart/2005/8/layout/orgChart1"/>
    <dgm:cxn modelId="{8D4DE305-787B-4083-8019-D5BC3E1489C0}" type="presOf" srcId="{87EFA86B-898D-473B-BE6A-CAC60662582D}" destId="{09C78E71-23E8-44B3-BFA7-D042A006F683}" srcOrd="0" destOrd="0" presId="urn:microsoft.com/office/officeart/2005/8/layout/orgChart1"/>
    <dgm:cxn modelId="{CF913ACA-A413-4E08-87C4-51EB51783719}" type="presOf" srcId="{553866D7-2A34-4182-88D3-E842CAAF67AB}" destId="{AF137252-D13B-4C77-B83D-FA672636AA22}" srcOrd="0" destOrd="0" presId="urn:microsoft.com/office/officeart/2005/8/layout/orgChart1"/>
    <dgm:cxn modelId="{DB01AAA4-3F71-45A7-B795-BBF0A17415C1}" type="presOf" srcId="{CC5EE0ED-E764-47BB-BE2E-42B17DC2EC65}" destId="{59821AC6-4C39-4F50-A483-C9B36280D31B}" srcOrd="0" destOrd="0" presId="urn:microsoft.com/office/officeart/2005/8/layout/orgChart1"/>
    <dgm:cxn modelId="{3FD664A1-489D-4388-9082-0E5A20C51A6A}" type="presOf" srcId="{DDA17F77-CB32-4103-A82D-98622DD27766}" destId="{AD20E71D-674C-408F-85A0-D89D76952E99}" srcOrd="0" destOrd="0" presId="urn:microsoft.com/office/officeart/2005/8/layout/orgChart1"/>
    <dgm:cxn modelId="{206B5986-802E-4BED-88BD-3457EDD38248}" type="presOf" srcId="{6D71DDA8-4C2F-4203-808A-0F96DB353CE0}" destId="{09A730B4-BB11-46B7-9A5E-1FC68D355386}" srcOrd="1" destOrd="0" presId="urn:microsoft.com/office/officeart/2005/8/layout/orgChart1"/>
    <dgm:cxn modelId="{E55F90EF-8408-4C38-AFD0-2B2B7DFA7065}" type="presOf" srcId="{B39F7013-E3E8-44D1-A541-F0E418CC5E05}" destId="{0F36B739-43B5-4078-8899-199371F0E436}" srcOrd="1" destOrd="0" presId="urn:microsoft.com/office/officeart/2005/8/layout/orgChart1"/>
    <dgm:cxn modelId="{C6D83FCA-3860-49C6-8566-272166F85525}" srcId="{4911A2F5-2C3F-44A6-9C65-A8987FB14FE1}" destId="{B39F7013-E3E8-44D1-A541-F0E418CC5E05}" srcOrd="1" destOrd="0" parTransId="{D6C65CD1-B28E-4EFA-9CB3-ABE7E9928A4F}" sibTransId="{24263915-D61A-4CAC-A4AC-166D97DCE5B6}"/>
    <dgm:cxn modelId="{9C841BBF-9321-4402-8F47-F21E30C1AE36}" type="presOf" srcId="{AD4ECC99-F368-4930-94F7-DF271BA30835}" destId="{F0356B42-F8D1-4F5E-B274-5C4FD0241CEA}" srcOrd="1" destOrd="0" presId="urn:microsoft.com/office/officeart/2005/8/layout/orgChart1"/>
    <dgm:cxn modelId="{D88191C9-04CF-418D-8C1A-85DE4DB71A37}" type="presOf" srcId="{B39F7013-E3E8-44D1-A541-F0E418CC5E05}" destId="{FEDA4E38-A15F-4A0E-A4CE-0A8C16A793B4}" srcOrd="0" destOrd="0" presId="urn:microsoft.com/office/officeart/2005/8/layout/orgChart1"/>
    <dgm:cxn modelId="{FB599707-02E8-4811-8A83-B73A7365D092}" type="presOf" srcId="{226129C1-9F70-4C8D-B2A3-83DFA970F05C}" destId="{BDBC228F-6913-4218-84F7-3DE9632622A8}" srcOrd="0" destOrd="0" presId="urn:microsoft.com/office/officeart/2005/8/layout/orgChart1"/>
    <dgm:cxn modelId="{B963B778-A64D-48AA-98EC-475B07F640C4}" type="presOf" srcId="{5A242105-6DC7-43EC-9A42-5C357F00FE3A}" destId="{CFA981A8-7582-43BE-9CA6-7B08EEB7FC82}" srcOrd="0" destOrd="0" presId="urn:microsoft.com/office/officeart/2005/8/layout/orgChart1"/>
    <dgm:cxn modelId="{4E852104-F0E4-4352-B09A-28AC09805D0D}" srcId="{4911A2F5-2C3F-44A6-9C65-A8987FB14FE1}" destId="{32DCC64C-368E-4124-A549-4A12F4EF2D28}" srcOrd="0" destOrd="0" parTransId="{5DB9F2E1-9DFA-4B7D-8680-5D0751D52D09}" sibTransId="{DFFE81DE-4818-4487-8191-D1BB39B8B029}"/>
    <dgm:cxn modelId="{8FF968FC-6A69-41FA-B34B-2EF08E0BAEBC}" type="presOf" srcId="{32DCC64C-368E-4124-A549-4A12F4EF2D28}" destId="{A4E40565-640B-4B92-9260-D4162E945B69}" srcOrd="1" destOrd="0" presId="urn:microsoft.com/office/officeart/2005/8/layout/orgChart1"/>
    <dgm:cxn modelId="{E0CF215C-BE85-4571-8AD5-F303FC314EB3}" type="presOf" srcId="{BF212514-645E-49C6-8B28-665F500D9D42}" destId="{F6163B0B-4A57-4A3D-8F97-0F7D838876B4}" srcOrd="1" destOrd="0" presId="urn:microsoft.com/office/officeart/2005/8/layout/orgChart1"/>
    <dgm:cxn modelId="{FDDD34BD-7CA7-4309-91F6-E67E3FC74E86}" type="presOf" srcId="{5CBA9CE6-1D28-4499-8B79-919C578C48EA}" destId="{9C80983E-51EC-4A6A-9DF7-962B0E098D31}" srcOrd="0" destOrd="0" presId="urn:microsoft.com/office/officeart/2005/8/layout/orgChart1"/>
    <dgm:cxn modelId="{95B87CA4-8E7B-4CDC-9C13-092558CA75AB}" srcId="{DDA17F77-CB32-4103-A82D-98622DD27766}" destId="{4911A2F5-2C3F-44A6-9C65-A8987FB14FE1}" srcOrd="1" destOrd="0" parTransId="{5CBA9CE6-1D28-4499-8B79-919C578C48EA}" sibTransId="{AD335D59-EA80-484F-93F0-7C86D7138807}"/>
    <dgm:cxn modelId="{AAC476BA-7375-40C4-8139-B3D428614F35}" type="presOf" srcId="{32DCC64C-368E-4124-A549-4A12F4EF2D28}" destId="{34844D65-A298-41F8-A05E-3636291A3B2C}" srcOrd="0" destOrd="0" presId="urn:microsoft.com/office/officeart/2005/8/layout/orgChart1"/>
    <dgm:cxn modelId="{9F554935-9BBA-41F1-B428-64ACD39846E8}" type="presOf" srcId="{4911A2F5-2C3F-44A6-9C65-A8987FB14FE1}" destId="{859F490C-98FB-4C51-8971-4E87FFCA4D57}" srcOrd="1" destOrd="0" presId="urn:microsoft.com/office/officeart/2005/8/layout/orgChart1"/>
    <dgm:cxn modelId="{07F1A79B-B30D-4FFF-BCC2-B0C18252D33A}" srcId="{4911A2F5-2C3F-44A6-9C65-A8987FB14FE1}" destId="{2BEBF40C-B302-4204-A367-9E878CC1F810}" srcOrd="2" destOrd="0" parTransId="{8618A7D5-3EB3-45A9-943C-51B4B6CAAAD9}" sibTransId="{C80044D8-E28F-4254-BB28-0A82B1F1F755}"/>
    <dgm:cxn modelId="{11512927-3CC2-46BA-AB84-2E883A1D509F}" srcId="{2BEBF40C-B302-4204-A367-9E878CC1F810}" destId="{B7C459A8-1AD4-42D2-BE9C-877AA7787364}" srcOrd="1" destOrd="0" parTransId="{AAD0675C-2D32-4C89-91BC-FA321B882B8A}" sibTransId="{0B78CC1B-6F95-4392-B9C9-B3AD97FD4669}"/>
    <dgm:cxn modelId="{00886D1A-E9C6-420B-9A02-11FB83F32244}" type="presOf" srcId="{9CB5BD37-1FA5-49A9-A7F5-B47528DF0E75}" destId="{A34B5A61-BA1E-4253-9EDC-2BF1ABBE9F99}" srcOrd="0" destOrd="0" presId="urn:microsoft.com/office/officeart/2005/8/layout/orgChart1"/>
    <dgm:cxn modelId="{D0694226-903E-476E-A2BE-BCEF0F35347F}" type="presOf" srcId="{553866D7-2A34-4182-88D3-E842CAAF67AB}" destId="{6E42CA67-4831-494A-A145-4C38E816ED26}" srcOrd="1" destOrd="0" presId="urn:microsoft.com/office/officeart/2005/8/layout/orgChart1"/>
    <dgm:cxn modelId="{C137B58D-43B0-4A2C-9B3F-2C239BF25EC5}" type="presOf" srcId="{DDA17F77-CB32-4103-A82D-98622DD27766}" destId="{D6FE3B80-489E-4DCF-89BC-F7650570A85A}" srcOrd="1" destOrd="0" presId="urn:microsoft.com/office/officeart/2005/8/layout/orgChart1"/>
    <dgm:cxn modelId="{FC8B2F3C-F06B-4673-BBCD-E2742CBD4E49}" type="presOf" srcId="{A201BA65-16D6-4F7B-AE80-B605E77762F5}" destId="{21C1477A-93A3-47F1-8799-71EC4862E80A}" srcOrd="1" destOrd="0" presId="urn:microsoft.com/office/officeart/2005/8/layout/orgChart1"/>
    <dgm:cxn modelId="{37D8DD77-7824-4099-BD41-E9692C7037AB}" srcId="{DDA17F77-CB32-4103-A82D-98622DD27766}" destId="{AD4ECC99-F368-4930-94F7-DF271BA30835}" srcOrd="0" destOrd="0" parTransId="{63204199-9D82-45BE-A5A7-874D73340BB8}" sibTransId="{F974BE87-C01D-456A-B7DC-AA5DA4C09B7F}"/>
    <dgm:cxn modelId="{B933CEA5-4986-4129-8329-45AF34ADE4CD}" type="presOf" srcId="{AAD0675C-2D32-4C89-91BC-FA321B882B8A}" destId="{D514F36A-F6F3-4F23-A18D-71F047ECD266}" srcOrd="0" destOrd="0" presId="urn:microsoft.com/office/officeart/2005/8/layout/orgChart1"/>
    <dgm:cxn modelId="{7A7051D8-3F34-4A4D-BCF5-3501BD2FCD3B}" srcId="{9CB5BD37-1FA5-49A9-A7F5-B47528DF0E75}" destId="{A201BA65-16D6-4F7B-AE80-B605E77762F5}" srcOrd="0" destOrd="0" parTransId="{63C6043B-2F6F-4836-9C98-212BE31F1070}" sibTransId="{9DD6BBFF-FD40-485B-90DE-E2926116CCEB}"/>
    <dgm:cxn modelId="{53F100D3-10F1-4700-BF74-AC6610FD5C42}" srcId="{F734D2A3-95E7-43D8-BC79-BF06BB3EA123}" destId="{CC5EE0ED-E764-47BB-BE2E-42B17DC2EC65}" srcOrd="1" destOrd="0" parTransId="{D6592E8F-F6ED-4B7E-B031-E11DB38F2497}" sibTransId="{84C8E73B-64ED-435A-9874-E8C3083C96EA}"/>
    <dgm:cxn modelId="{3E3FDBDD-9425-47F0-AC32-34ACD1CC8B16}" type="presOf" srcId="{DA38834F-BF7C-4416-936F-54D4FD0B66FC}" destId="{EB609CAD-40C1-4F37-934C-5AF2B4F53553}" srcOrd="1" destOrd="0" presId="urn:microsoft.com/office/officeart/2005/8/layout/orgChart1"/>
    <dgm:cxn modelId="{FF46D544-6FB6-4709-91C9-1F25C86867FB}" type="presOf" srcId="{A201BA65-16D6-4F7B-AE80-B605E77762F5}" destId="{8D9247D0-0E7B-487D-AD60-751E29560FCC}" srcOrd="0" destOrd="0" presId="urn:microsoft.com/office/officeart/2005/8/layout/orgChart1"/>
    <dgm:cxn modelId="{3A1C16A1-527E-4467-B0CD-FD2E412B569D}" type="presOf" srcId="{AD4ECC99-F368-4930-94F7-DF271BA30835}" destId="{A3086A81-A463-4BB9-99CC-D2E5CB076734}" srcOrd="0" destOrd="0" presId="urn:microsoft.com/office/officeart/2005/8/layout/orgChart1"/>
    <dgm:cxn modelId="{E8D683A7-1C86-4AB1-B98F-8156562858E3}" srcId="{2BEBF40C-B302-4204-A367-9E878CC1F810}" destId="{BF212514-645E-49C6-8B28-665F500D9D42}" srcOrd="0" destOrd="0" parTransId="{BB68052E-F180-4696-8C81-9BEFC237A1E8}" sibTransId="{01093092-CC21-4102-A658-C1ACB804F816}"/>
    <dgm:cxn modelId="{D98AB84B-385D-4F09-8F90-7BF2AD806027}" type="presOf" srcId="{D6C65CD1-B28E-4EFA-9CB3-ABE7E9928A4F}" destId="{235726AF-A03C-4E8D-AA35-C5C3CFBA6E27}" srcOrd="0" destOrd="0" presId="urn:microsoft.com/office/officeart/2005/8/layout/orgChart1"/>
    <dgm:cxn modelId="{B208DD91-3832-440E-8273-4218E7396F71}" type="presOf" srcId="{2BEBF40C-B302-4204-A367-9E878CC1F810}" destId="{C2422F40-926B-4949-A2FD-FF4B5334DC78}" srcOrd="1" destOrd="0" presId="urn:microsoft.com/office/officeart/2005/8/layout/orgChart1"/>
    <dgm:cxn modelId="{2639610F-D687-4A92-8271-6E524333CC7A}" type="presOf" srcId="{B7C459A8-1AD4-42D2-BE9C-877AA7787364}" destId="{1D90E46D-6376-40AD-97E5-87A5C5E0B57E}" srcOrd="1" destOrd="0" presId="urn:microsoft.com/office/officeart/2005/8/layout/orgChart1"/>
    <dgm:cxn modelId="{2C16059C-7E11-4008-9042-B920575E73A4}" srcId="{4911A2F5-2C3F-44A6-9C65-A8987FB14FE1}" destId="{F734D2A3-95E7-43D8-BC79-BF06BB3EA123}" srcOrd="3" destOrd="0" parTransId="{5BBB2F02-FDD4-4432-AE53-FB9C1E7977D4}" sibTransId="{D38CA5CA-2C87-4DB8-A54A-FEA977EA5F2C}"/>
    <dgm:cxn modelId="{9F6329BB-9E4B-42C9-ADFE-64F7A07935AE}" srcId="{A201BA65-16D6-4F7B-AE80-B605E77762F5}" destId="{DDA17F77-CB32-4103-A82D-98622DD27766}" srcOrd="0" destOrd="0" parTransId="{5A242105-6DC7-43EC-9A42-5C357F00FE3A}" sibTransId="{59938285-C3D2-455E-AC63-16CB84F0E3CA}"/>
    <dgm:cxn modelId="{0EC194EF-9BC5-4461-BDD4-41BB3BAFA2FD}" type="presOf" srcId="{6D71DDA8-4C2F-4203-808A-0F96DB353CE0}" destId="{4A66EF56-E95E-4C5E-8A00-D4BC1B0E74EA}" srcOrd="0" destOrd="0" presId="urn:microsoft.com/office/officeart/2005/8/layout/orgChart1"/>
    <dgm:cxn modelId="{F6BE23F5-7EDA-4902-8718-3E57EA447D35}" type="presOf" srcId="{4911A2F5-2C3F-44A6-9C65-A8987FB14FE1}" destId="{1F7B957C-2073-471C-B066-E4E11EC234D2}" srcOrd="0" destOrd="0" presId="urn:microsoft.com/office/officeart/2005/8/layout/orgChart1"/>
    <dgm:cxn modelId="{BC702AB8-ECB9-4353-8368-F81A8780C092}" type="presOf" srcId="{DA38834F-BF7C-4416-936F-54D4FD0B66FC}" destId="{AB3CB47C-986D-44D6-9916-677E3072A611}" srcOrd="0" destOrd="0" presId="urn:microsoft.com/office/officeart/2005/8/layout/orgChart1"/>
    <dgm:cxn modelId="{808FBE9C-0373-4FE1-8A6B-73F353753AE7}" type="presOf" srcId="{2BEBF40C-B302-4204-A367-9E878CC1F810}" destId="{F1191C75-30B5-4D58-9619-6ACEF0A92F3F}" srcOrd="0" destOrd="0" presId="urn:microsoft.com/office/officeart/2005/8/layout/orgChart1"/>
    <dgm:cxn modelId="{8401E15A-5598-4384-B279-EB0BC53D86FB}" type="presOf" srcId="{F734D2A3-95E7-43D8-BC79-BF06BB3EA123}" destId="{F074FF94-C2E1-41A3-9048-F013D7A57F0E}" srcOrd="0" destOrd="0" presId="urn:microsoft.com/office/officeart/2005/8/layout/orgChart1"/>
    <dgm:cxn modelId="{55E7E4D5-1572-49FF-A9CE-1DE921DD3B88}" type="presOf" srcId="{D6592E8F-F6ED-4B7E-B031-E11DB38F2497}" destId="{B82A164A-2084-4C7A-97B7-86723A41504A}" srcOrd="0" destOrd="0" presId="urn:microsoft.com/office/officeart/2005/8/layout/orgChart1"/>
    <dgm:cxn modelId="{31326DDF-D378-4A8B-8D13-13752A319F08}" type="presOf" srcId="{226129C1-9F70-4C8D-B2A3-83DFA970F05C}" destId="{EF0103AB-8038-4430-A4CF-89546FE50E29}" srcOrd="1" destOrd="0" presId="urn:microsoft.com/office/officeart/2005/8/layout/orgChart1"/>
    <dgm:cxn modelId="{EB931BFC-6852-43CC-90F5-2D638D199315}" type="presOf" srcId="{98C4A6CE-216F-40D1-A279-BFB6E7518F92}" destId="{0C92E7F2-BDBE-4CCD-B821-4D37BA1DF439}" srcOrd="0" destOrd="0" presId="urn:microsoft.com/office/officeart/2005/8/layout/orgChart1"/>
    <dgm:cxn modelId="{6553D050-C9BE-45C2-8B1F-4C4E40D15B88}" srcId="{32DCC64C-368E-4124-A549-4A12F4EF2D28}" destId="{CA1C6724-B293-4958-BEB0-70BCA71AA586}" srcOrd="0" destOrd="0" parTransId="{98C4A6CE-216F-40D1-A279-BFB6E7518F92}" sibTransId="{ADB8322A-7B13-4575-9605-2BD2DA97238B}"/>
    <dgm:cxn modelId="{B38487DC-8D6E-4ADB-8BF9-F051BF82B40C}" srcId="{4911A2F5-2C3F-44A6-9C65-A8987FB14FE1}" destId="{DA38834F-BF7C-4416-936F-54D4FD0B66FC}" srcOrd="4" destOrd="0" parTransId="{87EFA86B-898D-473B-BE6A-CAC60662582D}" sibTransId="{3F845582-CDC3-4EE5-BF29-F08CBC668FA0}"/>
    <dgm:cxn modelId="{0F7DC426-E2ED-4B23-8C2B-9E750716F961}" type="presOf" srcId="{BF212514-645E-49C6-8B28-665F500D9D42}" destId="{0BA0987F-E9A3-4811-9F93-257AC322266E}" srcOrd="0" destOrd="0" presId="urn:microsoft.com/office/officeart/2005/8/layout/orgChart1"/>
    <dgm:cxn modelId="{1789CA68-8DCB-463F-8822-B3A3D5ADFFEB}" type="presOf" srcId="{5DB9F2E1-9DFA-4B7D-8680-5D0751D52D09}" destId="{6FDB924B-A69D-4940-9E0F-CB3D33051A0A}" srcOrd="0" destOrd="0" presId="urn:microsoft.com/office/officeart/2005/8/layout/orgChart1"/>
    <dgm:cxn modelId="{7F3AA5CB-DFA5-49CF-9B5D-41CA271A6056}" type="presOf" srcId="{CA1C6724-B293-4958-BEB0-70BCA71AA586}" destId="{D7D9E208-7D8D-4404-8D30-7E005FC03ED1}" srcOrd="0" destOrd="0" presId="urn:microsoft.com/office/officeart/2005/8/layout/orgChart1"/>
    <dgm:cxn modelId="{9C0F8C2A-F607-4312-B0F7-348C0A12C3DC}" type="presOf" srcId="{CA1C6724-B293-4958-BEB0-70BCA71AA586}" destId="{294A1E6C-F666-4665-80E4-425B3294E03D}" srcOrd="1" destOrd="0" presId="urn:microsoft.com/office/officeart/2005/8/layout/orgChart1"/>
    <dgm:cxn modelId="{C375BC08-5833-49CB-9DEE-25E1A4455D7F}" type="presOf" srcId="{B7C459A8-1AD4-42D2-BE9C-877AA7787364}" destId="{B00F6BD4-ABF1-4AA8-9600-B4BC850259A0}" srcOrd="0" destOrd="0" presId="urn:microsoft.com/office/officeart/2005/8/layout/orgChart1"/>
    <dgm:cxn modelId="{02F39E87-41D6-4D0F-89B3-09E2ABE7A2AC}" type="presOf" srcId="{F734D2A3-95E7-43D8-BC79-BF06BB3EA123}" destId="{35035F8D-C5AC-413F-B6AA-3F64598F1ED7}" srcOrd="1" destOrd="0" presId="urn:microsoft.com/office/officeart/2005/8/layout/orgChart1"/>
    <dgm:cxn modelId="{93DD1452-4C9C-40B7-AB86-A01B174F058F}" type="presOf" srcId="{41EF0972-3608-4CCD-B804-316CF45122CE}" destId="{504B2947-AA45-4DED-803B-9C1E7FC813B9}" srcOrd="0" destOrd="0" presId="urn:microsoft.com/office/officeart/2005/8/layout/orgChart1"/>
    <dgm:cxn modelId="{7051DAF5-FCD0-4004-A956-7C321689EF76}" type="presOf" srcId="{D588E250-39E1-4720-B711-10F850F46B33}" destId="{8B0E3F8B-B8C0-4D55-9657-3BA61B9A6BFE}" srcOrd="0" destOrd="0" presId="urn:microsoft.com/office/officeart/2005/8/layout/orgChart1"/>
    <dgm:cxn modelId="{96ED5744-1AC0-43F4-9E5C-7B5FFD1B9257}" type="presParOf" srcId="{A34B5A61-BA1E-4253-9EDC-2BF1ABBE9F99}" destId="{3FD85B52-01CE-4084-BDCE-55DFC77DC36A}" srcOrd="0" destOrd="0" presId="urn:microsoft.com/office/officeart/2005/8/layout/orgChart1"/>
    <dgm:cxn modelId="{5894B750-E1CC-4A06-8046-2239185BE84A}" type="presParOf" srcId="{3FD85B52-01CE-4084-BDCE-55DFC77DC36A}" destId="{AB2A06F8-C314-486A-9EC7-2892F6ED592A}" srcOrd="0" destOrd="0" presId="urn:microsoft.com/office/officeart/2005/8/layout/orgChart1"/>
    <dgm:cxn modelId="{8F7083AE-5783-4116-A6FC-1A064E4609E4}" type="presParOf" srcId="{AB2A06F8-C314-486A-9EC7-2892F6ED592A}" destId="{8D9247D0-0E7B-487D-AD60-751E29560FCC}" srcOrd="0" destOrd="0" presId="urn:microsoft.com/office/officeart/2005/8/layout/orgChart1"/>
    <dgm:cxn modelId="{55D1A2BE-A7DA-4F13-8626-1E0133F70FA5}" type="presParOf" srcId="{AB2A06F8-C314-486A-9EC7-2892F6ED592A}" destId="{21C1477A-93A3-47F1-8799-71EC4862E80A}" srcOrd="1" destOrd="0" presId="urn:microsoft.com/office/officeart/2005/8/layout/orgChart1"/>
    <dgm:cxn modelId="{B93E3C1F-B655-460A-B84F-0219A3E75FD7}" type="presParOf" srcId="{3FD85B52-01CE-4084-BDCE-55DFC77DC36A}" destId="{CF5CCAC1-4B27-4125-863D-696D66F8097A}" srcOrd="1" destOrd="0" presId="urn:microsoft.com/office/officeart/2005/8/layout/orgChart1"/>
    <dgm:cxn modelId="{3E6A48F5-D9E8-41F0-B942-8AFC63A4E95D}" type="presParOf" srcId="{CF5CCAC1-4B27-4125-863D-696D66F8097A}" destId="{CFA981A8-7582-43BE-9CA6-7B08EEB7FC82}" srcOrd="0" destOrd="0" presId="urn:microsoft.com/office/officeart/2005/8/layout/orgChart1"/>
    <dgm:cxn modelId="{238EEA8B-0066-4FD6-9635-C42E29E858F3}" type="presParOf" srcId="{CF5CCAC1-4B27-4125-863D-696D66F8097A}" destId="{13AC8237-AF28-4AA0-8664-0656D5E3BCB4}" srcOrd="1" destOrd="0" presId="urn:microsoft.com/office/officeart/2005/8/layout/orgChart1"/>
    <dgm:cxn modelId="{F5333F11-5818-451E-B5F8-C7EDB9D9AF71}" type="presParOf" srcId="{13AC8237-AF28-4AA0-8664-0656D5E3BCB4}" destId="{20EC2D76-FCFE-450B-BF07-9936E58D60FA}" srcOrd="0" destOrd="0" presId="urn:microsoft.com/office/officeart/2005/8/layout/orgChart1"/>
    <dgm:cxn modelId="{3874A317-8221-4ECB-92DE-796B6753AD20}" type="presParOf" srcId="{20EC2D76-FCFE-450B-BF07-9936E58D60FA}" destId="{AD20E71D-674C-408F-85A0-D89D76952E99}" srcOrd="0" destOrd="0" presId="urn:microsoft.com/office/officeart/2005/8/layout/orgChart1"/>
    <dgm:cxn modelId="{B26539EC-EA7C-4C27-8759-660D7CDAB448}" type="presParOf" srcId="{20EC2D76-FCFE-450B-BF07-9936E58D60FA}" destId="{D6FE3B80-489E-4DCF-89BC-F7650570A85A}" srcOrd="1" destOrd="0" presId="urn:microsoft.com/office/officeart/2005/8/layout/orgChart1"/>
    <dgm:cxn modelId="{A3687EED-688F-4E07-B875-4D0ADC79701E}" type="presParOf" srcId="{13AC8237-AF28-4AA0-8664-0656D5E3BCB4}" destId="{647D7948-9FA0-4FDD-8ED5-DD20225656BD}" srcOrd="1" destOrd="0" presId="urn:microsoft.com/office/officeart/2005/8/layout/orgChart1"/>
    <dgm:cxn modelId="{A2ED634E-5210-4709-BA5C-B8924CD86FF4}" type="presParOf" srcId="{647D7948-9FA0-4FDD-8ED5-DD20225656BD}" destId="{DCCEC7E5-6F37-4F2A-8879-FA9B84ED071A}" srcOrd="0" destOrd="0" presId="urn:microsoft.com/office/officeart/2005/8/layout/orgChart1"/>
    <dgm:cxn modelId="{A5B7F980-2E5E-49E4-B5E1-629549D67FC4}" type="presParOf" srcId="{647D7948-9FA0-4FDD-8ED5-DD20225656BD}" destId="{CD8ACA4A-622A-48E1-A21B-78403457C5AC}" srcOrd="1" destOrd="0" presId="urn:microsoft.com/office/officeart/2005/8/layout/orgChart1"/>
    <dgm:cxn modelId="{B94FA4A0-3382-4E7F-922C-852DE8ECAD63}" type="presParOf" srcId="{CD8ACA4A-622A-48E1-A21B-78403457C5AC}" destId="{B1E816B0-CE38-4737-99DE-A0D4338867C6}" srcOrd="0" destOrd="0" presId="urn:microsoft.com/office/officeart/2005/8/layout/orgChart1"/>
    <dgm:cxn modelId="{BA034E90-B1D8-4436-B8D0-C125D29B28DC}" type="presParOf" srcId="{B1E816B0-CE38-4737-99DE-A0D4338867C6}" destId="{A3086A81-A463-4BB9-99CC-D2E5CB076734}" srcOrd="0" destOrd="0" presId="urn:microsoft.com/office/officeart/2005/8/layout/orgChart1"/>
    <dgm:cxn modelId="{BF7E14FC-3787-4664-A9BB-C882209D70E0}" type="presParOf" srcId="{B1E816B0-CE38-4737-99DE-A0D4338867C6}" destId="{F0356B42-F8D1-4F5E-B274-5C4FD0241CEA}" srcOrd="1" destOrd="0" presId="urn:microsoft.com/office/officeart/2005/8/layout/orgChart1"/>
    <dgm:cxn modelId="{EC5F3450-5E86-440C-B368-0602F287EDDE}" type="presParOf" srcId="{CD8ACA4A-622A-48E1-A21B-78403457C5AC}" destId="{08FD0F21-49A5-41F5-B84C-C91151DBB176}" srcOrd="1" destOrd="0" presId="urn:microsoft.com/office/officeart/2005/8/layout/orgChart1"/>
    <dgm:cxn modelId="{5DA7B402-B95B-4008-9FDB-CCA11ACC9B90}" type="presParOf" srcId="{CD8ACA4A-622A-48E1-A21B-78403457C5AC}" destId="{DC566DA8-4C0F-4200-AA1F-FCF3EF2B3C05}" srcOrd="2" destOrd="0" presId="urn:microsoft.com/office/officeart/2005/8/layout/orgChart1"/>
    <dgm:cxn modelId="{B5243DCC-6815-4411-8E47-A1D40FEBA815}" type="presParOf" srcId="{647D7948-9FA0-4FDD-8ED5-DD20225656BD}" destId="{9C80983E-51EC-4A6A-9DF7-962B0E098D31}" srcOrd="2" destOrd="0" presId="urn:microsoft.com/office/officeart/2005/8/layout/orgChart1"/>
    <dgm:cxn modelId="{FFFE15FC-A298-47D8-B282-CEEF70B88AA9}" type="presParOf" srcId="{647D7948-9FA0-4FDD-8ED5-DD20225656BD}" destId="{A4EC680F-F9B3-4D14-AF7F-70B619CD334C}" srcOrd="3" destOrd="0" presId="urn:microsoft.com/office/officeart/2005/8/layout/orgChart1"/>
    <dgm:cxn modelId="{874A4877-6000-4BDB-8399-3D606AD81EE7}" type="presParOf" srcId="{A4EC680F-F9B3-4D14-AF7F-70B619CD334C}" destId="{E63FD9C2-E1C5-4240-82F3-52D560625B61}" srcOrd="0" destOrd="0" presId="urn:microsoft.com/office/officeart/2005/8/layout/orgChart1"/>
    <dgm:cxn modelId="{F1566A37-4E90-4061-9AFC-3CCE2F76AD7A}" type="presParOf" srcId="{E63FD9C2-E1C5-4240-82F3-52D560625B61}" destId="{1F7B957C-2073-471C-B066-E4E11EC234D2}" srcOrd="0" destOrd="0" presId="urn:microsoft.com/office/officeart/2005/8/layout/orgChart1"/>
    <dgm:cxn modelId="{E632C099-1EE1-43D3-9721-65519EB19DFF}" type="presParOf" srcId="{E63FD9C2-E1C5-4240-82F3-52D560625B61}" destId="{859F490C-98FB-4C51-8971-4E87FFCA4D57}" srcOrd="1" destOrd="0" presId="urn:microsoft.com/office/officeart/2005/8/layout/orgChart1"/>
    <dgm:cxn modelId="{DFE61561-0BF1-4340-A2F0-53425BED347C}" type="presParOf" srcId="{A4EC680F-F9B3-4D14-AF7F-70B619CD334C}" destId="{B27561E5-C54A-4C34-A904-E809E782A1E4}" srcOrd="1" destOrd="0" presId="urn:microsoft.com/office/officeart/2005/8/layout/orgChart1"/>
    <dgm:cxn modelId="{DEB696AC-D10F-474D-A222-CC21AA965E14}" type="presParOf" srcId="{B27561E5-C54A-4C34-A904-E809E782A1E4}" destId="{6FDB924B-A69D-4940-9E0F-CB3D33051A0A}" srcOrd="0" destOrd="0" presId="urn:microsoft.com/office/officeart/2005/8/layout/orgChart1"/>
    <dgm:cxn modelId="{6AFC3A5C-75B8-4453-8A87-2E975A518F6D}" type="presParOf" srcId="{B27561E5-C54A-4C34-A904-E809E782A1E4}" destId="{E03FF6FE-1963-431B-9B2D-EE3EAA758026}" srcOrd="1" destOrd="0" presId="urn:microsoft.com/office/officeart/2005/8/layout/orgChart1"/>
    <dgm:cxn modelId="{AB8D1309-83C2-4063-AFC2-2A5425F48725}" type="presParOf" srcId="{E03FF6FE-1963-431B-9B2D-EE3EAA758026}" destId="{CB56A363-D38D-421A-A94D-24F922C532E5}" srcOrd="0" destOrd="0" presId="urn:microsoft.com/office/officeart/2005/8/layout/orgChart1"/>
    <dgm:cxn modelId="{EFF9DB09-F689-45F4-A299-982DEBD43AEA}" type="presParOf" srcId="{CB56A363-D38D-421A-A94D-24F922C532E5}" destId="{34844D65-A298-41F8-A05E-3636291A3B2C}" srcOrd="0" destOrd="0" presId="urn:microsoft.com/office/officeart/2005/8/layout/orgChart1"/>
    <dgm:cxn modelId="{F55A8787-F419-4317-AF5B-C1B058F347C6}" type="presParOf" srcId="{CB56A363-D38D-421A-A94D-24F922C532E5}" destId="{A4E40565-640B-4B92-9260-D4162E945B69}" srcOrd="1" destOrd="0" presId="urn:microsoft.com/office/officeart/2005/8/layout/orgChart1"/>
    <dgm:cxn modelId="{EAEB8732-E1EE-4976-88F0-A850891CBC30}" type="presParOf" srcId="{E03FF6FE-1963-431B-9B2D-EE3EAA758026}" destId="{D84D735D-7A59-4D92-9BB1-370D72630EDD}" srcOrd="1" destOrd="0" presId="urn:microsoft.com/office/officeart/2005/8/layout/orgChart1"/>
    <dgm:cxn modelId="{FD4731C2-3C7D-4D9E-BC6A-7423D612192E}" type="presParOf" srcId="{D84D735D-7A59-4D92-9BB1-370D72630EDD}" destId="{0C92E7F2-BDBE-4CCD-B821-4D37BA1DF439}" srcOrd="0" destOrd="0" presId="urn:microsoft.com/office/officeart/2005/8/layout/orgChart1"/>
    <dgm:cxn modelId="{E9523D72-0BF5-47EC-BC6B-A2E1991DC888}" type="presParOf" srcId="{D84D735D-7A59-4D92-9BB1-370D72630EDD}" destId="{F5F57E0B-ED50-4E81-AB5C-642C3C1B9605}" srcOrd="1" destOrd="0" presId="urn:microsoft.com/office/officeart/2005/8/layout/orgChart1"/>
    <dgm:cxn modelId="{4CECE04F-D324-4061-874A-5EBFBA029622}" type="presParOf" srcId="{F5F57E0B-ED50-4E81-AB5C-642C3C1B9605}" destId="{AF8E3BF2-8D32-4175-B420-672FAB7F89C9}" srcOrd="0" destOrd="0" presId="urn:microsoft.com/office/officeart/2005/8/layout/orgChart1"/>
    <dgm:cxn modelId="{E1C934F6-6770-48F5-908C-0E8876CFA2D5}" type="presParOf" srcId="{AF8E3BF2-8D32-4175-B420-672FAB7F89C9}" destId="{D7D9E208-7D8D-4404-8D30-7E005FC03ED1}" srcOrd="0" destOrd="0" presId="urn:microsoft.com/office/officeart/2005/8/layout/orgChart1"/>
    <dgm:cxn modelId="{E480E66A-FC67-46D0-927D-BAA67CB65DDF}" type="presParOf" srcId="{AF8E3BF2-8D32-4175-B420-672FAB7F89C9}" destId="{294A1E6C-F666-4665-80E4-425B3294E03D}" srcOrd="1" destOrd="0" presId="urn:microsoft.com/office/officeart/2005/8/layout/orgChart1"/>
    <dgm:cxn modelId="{E76FA467-AEAC-4D80-AF3F-3F1044381C0E}" type="presParOf" srcId="{F5F57E0B-ED50-4E81-AB5C-642C3C1B9605}" destId="{28487301-1036-47CC-BAAC-B35F21DB156A}" srcOrd="1" destOrd="0" presId="urn:microsoft.com/office/officeart/2005/8/layout/orgChart1"/>
    <dgm:cxn modelId="{4C3811AB-E218-43FD-B51E-C49DC6ABC6CC}" type="presParOf" srcId="{F5F57E0B-ED50-4E81-AB5C-642C3C1B9605}" destId="{79831C46-932B-4767-BA7E-6EF4B39F01B9}" srcOrd="2" destOrd="0" presId="urn:microsoft.com/office/officeart/2005/8/layout/orgChart1"/>
    <dgm:cxn modelId="{DEDAB9B0-8B1C-4F9F-A6EC-E5354D6EBF87}" type="presParOf" srcId="{D84D735D-7A59-4D92-9BB1-370D72630EDD}" destId="{8B0E3F8B-B8C0-4D55-9657-3BA61B9A6BFE}" srcOrd="2" destOrd="0" presId="urn:microsoft.com/office/officeart/2005/8/layout/orgChart1"/>
    <dgm:cxn modelId="{0482FB79-B6AD-4C38-B638-23C75BD59BFB}" type="presParOf" srcId="{D84D735D-7A59-4D92-9BB1-370D72630EDD}" destId="{2DD4AEB4-914B-4E60-A06A-A503D2659718}" srcOrd="3" destOrd="0" presId="urn:microsoft.com/office/officeart/2005/8/layout/orgChart1"/>
    <dgm:cxn modelId="{20C76CA6-9BB4-416C-859B-3AD7B7CF58B4}" type="presParOf" srcId="{2DD4AEB4-914B-4E60-A06A-A503D2659718}" destId="{8E6FFEF3-A5FA-48BD-8759-DC6FACA6B618}" srcOrd="0" destOrd="0" presId="urn:microsoft.com/office/officeart/2005/8/layout/orgChart1"/>
    <dgm:cxn modelId="{3BD2FA82-9EDA-43DA-B91D-3D1B6F81914D}" type="presParOf" srcId="{8E6FFEF3-A5FA-48BD-8759-DC6FACA6B618}" destId="{AF137252-D13B-4C77-B83D-FA672636AA22}" srcOrd="0" destOrd="0" presId="urn:microsoft.com/office/officeart/2005/8/layout/orgChart1"/>
    <dgm:cxn modelId="{12D26624-9B46-4E82-8EEF-66DD7A92198D}" type="presParOf" srcId="{8E6FFEF3-A5FA-48BD-8759-DC6FACA6B618}" destId="{6E42CA67-4831-494A-A145-4C38E816ED26}" srcOrd="1" destOrd="0" presId="urn:microsoft.com/office/officeart/2005/8/layout/orgChart1"/>
    <dgm:cxn modelId="{41F45D19-3EDA-42E5-A5D1-597860941B8A}" type="presParOf" srcId="{2DD4AEB4-914B-4E60-A06A-A503D2659718}" destId="{3B151480-DB8B-49DC-A242-CCA6986C537D}" srcOrd="1" destOrd="0" presId="urn:microsoft.com/office/officeart/2005/8/layout/orgChart1"/>
    <dgm:cxn modelId="{E0D73A1D-C37F-4EF6-9DD9-458F8A27C205}" type="presParOf" srcId="{2DD4AEB4-914B-4E60-A06A-A503D2659718}" destId="{B0A46DC2-6603-4401-ABA5-0B123EC30B6B}" srcOrd="2" destOrd="0" presId="urn:microsoft.com/office/officeart/2005/8/layout/orgChart1"/>
    <dgm:cxn modelId="{C1BF8BDB-6C94-486E-B240-30120CBBC25E}" type="presParOf" srcId="{E03FF6FE-1963-431B-9B2D-EE3EAA758026}" destId="{67122CF0-42BE-4B5F-A675-240223D7DE62}" srcOrd="2" destOrd="0" presId="urn:microsoft.com/office/officeart/2005/8/layout/orgChart1"/>
    <dgm:cxn modelId="{35E82439-79A1-4C95-BF18-CE380BF4C135}" type="presParOf" srcId="{B27561E5-C54A-4C34-A904-E809E782A1E4}" destId="{235726AF-A03C-4E8D-AA35-C5C3CFBA6E27}" srcOrd="2" destOrd="0" presId="urn:microsoft.com/office/officeart/2005/8/layout/orgChart1"/>
    <dgm:cxn modelId="{B9B1678A-882E-4444-A467-CB6BA47BEA19}" type="presParOf" srcId="{B27561E5-C54A-4C34-A904-E809E782A1E4}" destId="{0A37F8D0-D4D5-4D7D-9F4A-1D61609A1A7D}" srcOrd="3" destOrd="0" presId="urn:microsoft.com/office/officeart/2005/8/layout/orgChart1"/>
    <dgm:cxn modelId="{0A07A81D-E763-4C12-8D0A-5998107C2B59}" type="presParOf" srcId="{0A37F8D0-D4D5-4D7D-9F4A-1D61609A1A7D}" destId="{1C8A1EED-A855-4B5C-9914-D84F89B47E58}" srcOrd="0" destOrd="0" presId="urn:microsoft.com/office/officeart/2005/8/layout/orgChart1"/>
    <dgm:cxn modelId="{3F841CE3-973C-4424-B915-F4CACA7F4E22}" type="presParOf" srcId="{1C8A1EED-A855-4B5C-9914-D84F89B47E58}" destId="{FEDA4E38-A15F-4A0E-A4CE-0A8C16A793B4}" srcOrd="0" destOrd="0" presId="urn:microsoft.com/office/officeart/2005/8/layout/orgChart1"/>
    <dgm:cxn modelId="{9296633E-5446-4616-880D-1D4805DC0FAA}" type="presParOf" srcId="{1C8A1EED-A855-4B5C-9914-D84F89B47E58}" destId="{0F36B739-43B5-4078-8899-199371F0E436}" srcOrd="1" destOrd="0" presId="urn:microsoft.com/office/officeart/2005/8/layout/orgChart1"/>
    <dgm:cxn modelId="{445FB5FD-C037-49F4-8E77-2B2193AE0DBB}" type="presParOf" srcId="{0A37F8D0-D4D5-4D7D-9F4A-1D61609A1A7D}" destId="{D83A74A5-12DA-475D-A75A-C3BC833F3E32}" srcOrd="1" destOrd="0" presId="urn:microsoft.com/office/officeart/2005/8/layout/orgChart1"/>
    <dgm:cxn modelId="{F9D9BFEE-FCDB-4A93-9CC6-A0466BDB3EA2}" type="presParOf" srcId="{0A37F8D0-D4D5-4D7D-9F4A-1D61609A1A7D}" destId="{8D65072F-5049-46BA-AA60-6547219FB291}" srcOrd="2" destOrd="0" presId="urn:microsoft.com/office/officeart/2005/8/layout/orgChart1"/>
    <dgm:cxn modelId="{2B647274-9432-42D1-9CA0-F1EA636479E6}" type="presParOf" srcId="{B27561E5-C54A-4C34-A904-E809E782A1E4}" destId="{A94B9D39-DCDE-48FB-A261-9B7F36F4A8DB}" srcOrd="4" destOrd="0" presId="urn:microsoft.com/office/officeart/2005/8/layout/orgChart1"/>
    <dgm:cxn modelId="{A2E802C2-AF60-4888-8434-BEAD6F4589B2}" type="presParOf" srcId="{B27561E5-C54A-4C34-A904-E809E782A1E4}" destId="{ADBE5442-4DC7-47D2-910D-4C66DBA2AFE8}" srcOrd="5" destOrd="0" presId="urn:microsoft.com/office/officeart/2005/8/layout/orgChart1"/>
    <dgm:cxn modelId="{D26AC157-30C4-4D4D-93E3-5D1A7478C24B}" type="presParOf" srcId="{ADBE5442-4DC7-47D2-910D-4C66DBA2AFE8}" destId="{2E967250-2434-4EA7-97BF-535E6DD6575C}" srcOrd="0" destOrd="0" presId="urn:microsoft.com/office/officeart/2005/8/layout/orgChart1"/>
    <dgm:cxn modelId="{BCC5D3A0-76AD-4AA6-9BEF-DA7C7BABD563}" type="presParOf" srcId="{2E967250-2434-4EA7-97BF-535E6DD6575C}" destId="{F1191C75-30B5-4D58-9619-6ACEF0A92F3F}" srcOrd="0" destOrd="0" presId="urn:microsoft.com/office/officeart/2005/8/layout/orgChart1"/>
    <dgm:cxn modelId="{909F47CE-2FD6-44D9-93B9-CF3162F8E8D4}" type="presParOf" srcId="{2E967250-2434-4EA7-97BF-535E6DD6575C}" destId="{C2422F40-926B-4949-A2FD-FF4B5334DC78}" srcOrd="1" destOrd="0" presId="urn:microsoft.com/office/officeart/2005/8/layout/orgChart1"/>
    <dgm:cxn modelId="{588A8F48-8592-4620-BD09-299D2267CEE0}" type="presParOf" srcId="{ADBE5442-4DC7-47D2-910D-4C66DBA2AFE8}" destId="{33CA092B-6B08-4DA2-90D6-F3FD2CC52074}" srcOrd="1" destOrd="0" presId="urn:microsoft.com/office/officeart/2005/8/layout/orgChart1"/>
    <dgm:cxn modelId="{8A457B98-869E-4AD4-9A23-282F4707D706}" type="presParOf" srcId="{33CA092B-6B08-4DA2-90D6-F3FD2CC52074}" destId="{2214239E-594F-47E7-AA12-3F6684147F92}" srcOrd="0" destOrd="0" presId="urn:microsoft.com/office/officeart/2005/8/layout/orgChart1"/>
    <dgm:cxn modelId="{9D43A227-C398-4E8A-9B2F-71C5BD7F7562}" type="presParOf" srcId="{33CA092B-6B08-4DA2-90D6-F3FD2CC52074}" destId="{4843B577-CC19-4C61-B700-11B8C7665259}" srcOrd="1" destOrd="0" presId="urn:microsoft.com/office/officeart/2005/8/layout/orgChart1"/>
    <dgm:cxn modelId="{B08767CA-7A75-45A1-ACD1-8F861D2CFA82}" type="presParOf" srcId="{4843B577-CC19-4C61-B700-11B8C7665259}" destId="{C1AED42B-8AE5-4847-9FDD-3B4EB104C1AD}" srcOrd="0" destOrd="0" presId="urn:microsoft.com/office/officeart/2005/8/layout/orgChart1"/>
    <dgm:cxn modelId="{AF183946-2474-4203-98E4-C629B1226183}" type="presParOf" srcId="{C1AED42B-8AE5-4847-9FDD-3B4EB104C1AD}" destId="{0BA0987F-E9A3-4811-9F93-257AC322266E}" srcOrd="0" destOrd="0" presId="urn:microsoft.com/office/officeart/2005/8/layout/orgChart1"/>
    <dgm:cxn modelId="{CC6830BC-BD39-44FC-AA2D-65CB15DDB340}" type="presParOf" srcId="{C1AED42B-8AE5-4847-9FDD-3B4EB104C1AD}" destId="{F6163B0B-4A57-4A3D-8F97-0F7D838876B4}" srcOrd="1" destOrd="0" presId="urn:microsoft.com/office/officeart/2005/8/layout/orgChart1"/>
    <dgm:cxn modelId="{0BBCF161-399D-4B04-984E-49EF6455AA1B}" type="presParOf" srcId="{4843B577-CC19-4C61-B700-11B8C7665259}" destId="{A7C82536-102B-4D1A-9FA5-8AAAEB3C156D}" srcOrd="1" destOrd="0" presId="urn:microsoft.com/office/officeart/2005/8/layout/orgChart1"/>
    <dgm:cxn modelId="{2C07EF7B-6791-49C3-8330-B726333A30CB}" type="presParOf" srcId="{4843B577-CC19-4C61-B700-11B8C7665259}" destId="{7A587D2F-791B-47A2-8D25-43EFF578546A}" srcOrd="2" destOrd="0" presId="urn:microsoft.com/office/officeart/2005/8/layout/orgChart1"/>
    <dgm:cxn modelId="{42ED65F5-5528-4A89-9197-1AE3209258E8}" type="presParOf" srcId="{33CA092B-6B08-4DA2-90D6-F3FD2CC52074}" destId="{D514F36A-F6F3-4F23-A18D-71F047ECD266}" srcOrd="2" destOrd="0" presId="urn:microsoft.com/office/officeart/2005/8/layout/orgChart1"/>
    <dgm:cxn modelId="{D4E68961-4578-4D42-9E18-B428C8746F79}" type="presParOf" srcId="{33CA092B-6B08-4DA2-90D6-F3FD2CC52074}" destId="{34152AF1-2B87-4F4D-A69F-70D861174993}" srcOrd="3" destOrd="0" presId="urn:microsoft.com/office/officeart/2005/8/layout/orgChart1"/>
    <dgm:cxn modelId="{581AAEE6-41B8-41C9-92A4-C3E8C48E8994}" type="presParOf" srcId="{34152AF1-2B87-4F4D-A69F-70D861174993}" destId="{E9EB7272-04B1-4590-9A1E-91901E65951D}" srcOrd="0" destOrd="0" presId="urn:microsoft.com/office/officeart/2005/8/layout/orgChart1"/>
    <dgm:cxn modelId="{C94B421E-910C-4FB1-AA64-B77E318C982A}" type="presParOf" srcId="{E9EB7272-04B1-4590-9A1E-91901E65951D}" destId="{B00F6BD4-ABF1-4AA8-9600-B4BC850259A0}" srcOrd="0" destOrd="0" presId="urn:microsoft.com/office/officeart/2005/8/layout/orgChart1"/>
    <dgm:cxn modelId="{1ECCEB31-11AE-49B1-BBDB-F26E024F3FE8}" type="presParOf" srcId="{E9EB7272-04B1-4590-9A1E-91901E65951D}" destId="{1D90E46D-6376-40AD-97E5-87A5C5E0B57E}" srcOrd="1" destOrd="0" presId="urn:microsoft.com/office/officeart/2005/8/layout/orgChart1"/>
    <dgm:cxn modelId="{51C77A4E-092D-4A52-804B-E761080ED418}" type="presParOf" srcId="{34152AF1-2B87-4F4D-A69F-70D861174993}" destId="{6C097428-1D6F-4875-A595-D1C0D5DF774B}" srcOrd="1" destOrd="0" presId="urn:microsoft.com/office/officeart/2005/8/layout/orgChart1"/>
    <dgm:cxn modelId="{D7DA7098-CD29-44B1-8931-E8AB137E4965}" type="presParOf" srcId="{34152AF1-2B87-4F4D-A69F-70D861174993}" destId="{6CC9D3B9-F94B-462C-8115-D9E3EF248208}" srcOrd="2" destOrd="0" presId="urn:microsoft.com/office/officeart/2005/8/layout/orgChart1"/>
    <dgm:cxn modelId="{5DBF27E7-F5F1-46CA-AAE6-28684D4ED560}" type="presParOf" srcId="{ADBE5442-4DC7-47D2-910D-4C66DBA2AFE8}" destId="{15A4FC75-BF43-4D31-945E-1668EF25BBFE}" srcOrd="2" destOrd="0" presId="urn:microsoft.com/office/officeart/2005/8/layout/orgChart1"/>
    <dgm:cxn modelId="{65412026-A139-4DAA-816F-D8F4A5E28C76}" type="presParOf" srcId="{B27561E5-C54A-4C34-A904-E809E782A1E4}" destId="{BDFF6586-9A22-4B20-899D-AFCC0F17BD08}" srcOrd="6" destOrd="0" presId="urn:microsoft.com/office/officeart/2005/8/layout/orgChart1"/>
    <dgm:cxn modelId="{7A9EB673-8891-4E1E-BC91-5A17799A97F1}" type="presParOf" srcId="{B27561E5-C54A-4C34-A904-E809E782A1E4}" destId="{23DFC2E3-1645-410E-80DF-A34DC58AAC34}" srcOrd="7" destOrd="0" presId="urn:microsoft.com/office/officeart/2005/8/layout/orgChart1"/>
    <dgm:cxn modelId="{F55658F4-2385-4248-868D-E38A4FE22191}" type="presParOf" srcId="{23DFC2E3-1645-410E-80DF-A34DC58AAC34}" destId="{DFB7C3E2-5B1D-453D-9CBE-6A718E7D3E63}" srcOrd="0" destOrd="0" presId="urn:microsoft.com/office/officeart/2005/8/layout/orgChart1"/>
    <dgm:cxn modelId="{835A1131-795D-4A8D-82DB-C26F1D82BD68}" type="presParOf" srcId="{DFB7C3E2-5B1D-453D-9CBE-6A718E7D3E63}" destId="{F074FF94-C2E1-41A3-9048-F013D7A57F0E}" srcOrd="0" destOrd="0" presId="urn:microsoft.com/office/officeart/2005/8/layout/orgChart1"/>
    <dgm:cxn modelId="{3A208887-0E6C-4FEB-9844-9EC926B3EF55}" type="presParOf" srcId="{DFB7C3E2-5B1D-453D-9CBE-6A718E7D3E63}" destId="{35035F8D-C5AC-413F-B6AA-3F64598F1ED7}" srcOrd="1" destOrd="0" presId="urn:microsoft.com/office/officeart/2005/8/layout/orgChart1"/>
    <dgm:cxn modelId="{B30116C9-EBED-4C0F-AB28-102130E6C4AA}" type="presParOf" srcId="{23DFC2E3-1645-410E-80DF-A34DC58AAC34}" destId="{E6E8EF41-71FF-424F-A090-289FED4C79CC}" srcOrd="1" destOrd="0" presId="urn:microsoft.com/office/officeart/2005/8/layout/orgChart1"/>
    <dgm:cxn modelId="{80B53632-0D99-43C8-B257-DFFF0158928F}" type="presParOf" srcId="{E6E8EF41-71FF-424F-A090-289FED4C79CC}" destId="{504B2947-AA45-4DED-803B-9C1E7FC813B9}" srcOrd="0" destOrd="0" presId="urn:microsoft.com/office/officeart/2005/8/layout/orgChart1"/>
    <dgm:cxn modelId="{DD3D067B-8E40-44BE-BFC7-8CD443F4A5F1}" type="presParOf" srcId="{E6E8EF41-71FF-424F-A090-289FED4C79CC}" destId="{D5687B1D-3ABC-4AFA-8F75-8F2E71EA2640}" srcOrd="1" destOrd="0" presId="urn:microsoft.com/office/officeart/2005/8/layout/orgChart1"/>
    <dgm:cxn modelId="{634FF4A6-5FA3-48E9-809C-CCA885C45F4A}" type="presParOf" srcId="{D5687B1D-3ABC-4AFA-8F75-8F2E71EA2640}" destId="{3520F086-7A6C-4A00-929D-103519AA4161}" srcOrd="0" destOrd="0" presId="urn:microsoft.com/office/officeart/2005/8/layout/orgChart1"/>
    <dgm:cxn modelId="{0A576791-E706-4DC3-9AB9-A624BB305FFE}" type="presParOf" srcId="{3520F086-7A6C-4A00-929D-103519AA4161}" destId="{BDBC228F-6913-4218-84F7-3DE9632622A8}" srcOrd="0" destOrd="0" presId="urn:microsoft.com/office/officeart/2005/8/layout/orgChart1"/>
    <dgm:cxn modelId="{FE8B86A9-9106-43BE-8556-9C1484E87BA1}" type="presParOf" srcId="{3520F086-7A6C-4A00-929D-103519AA4161}" destId="{EF0103AB-8038-4430-A4CF-89546FE50E29}" srcOrd="1" destOrd="0" presId="urn:microsoft.com/office/officeart/2005/8/layout/orgChart1"/>
    <dgm:cxn modelId="{2C7ECEE7-14D7-4A6A-9C59-6C35AC095C04}" type="presParOf" srcId="{D5687B1D-3ABC-4AFA-8F75-8F2E71EA2640}" destId="{3259E128-C062-4001-A850-544A64944F85}" srcOrd="1" destOrd="0" presId="urn:microsoft.com/office/officeart/2005/8/layout/orgChart1"/>
    <dgm:cxn modelId="{B40130FE-8367-4730-BEE4-6A8C6823D7B3}" type="presParOf" srcId="{D5687B1D-3ABC-4AFA-8F75-8F2E71EA2640}" destId="{35B7E5AF-231B-45D2-BF77-A2CD8DB4EB54}" srcOrd="2" destOrd="0" presId="urn:microsoft.com/office/officeart/2005/8/layout/orgChart1"/>
    <dgm:cxn modelId="{F690160E-FD05-4C8D-B511-06FFD6CD0900}" type="presParOf" srcId="{E6E8EF41-71FF-424F-A090-289FED4C79CC}" destId="{B82A164A-2084-4C7A-97B7-86723A41504A}" srcOrd="2" destOrd="0" presId="urn:microsoft.com/office/officeart/2005/8/layout/orgChart1"/>
    <dgm:cxn modelId="{B154CA7D-7EFE-454A-8ACB-8A853BC45082}" type="presParOf" srcId="{E6E8EF41-71FF-424F-A090-289FED4C79CC}" destId="{D089036F-A3E2-4B1E-9214-FE2B4CBC85F1}" srcOrd="3" destOrd="0" presId="urn:microsoft.com/office/officeart/2005/8/layout/orgChart1"/>
    <dgm:cxn modelId="{380949AC-FE20-4F71-8653-63189F45B438}" type="presParOf" srcId="{D089036F-A3E2-4B1E-9214-FE2B4CBC85F1}" destId="{C1A69847-AA02-4924-8A83-C4EFD9BC167B}" srcOrd="0" destOrd="0" presId="urn:microsoft.com/office/officeart/2005/8/layout/orgChart1"/>
    <dgm:cxn modelId="{5F737354-5F68-4C3C-8496-09654283103A}" type="presParOf" srcId="{C1A69847-AA02-4924-8A83-C4EFD9BC167B}" destId="{59821AC6-4C39-4F50-A483-C9B36280D31B}" srcOrd="0" destOrd="0" presId="urn:microsoft.com/office/officeart/2005/8/layout/orgChart1"/>
    <dgm:cxn modelId="{904C38CF-046A-4715-A5A3-2DA805EFF1DF}" type="presParOf" srcId="{C1A69847-AA02-4924-8A83-C4EFD9BC167B}" destId="{45428FDE-0ACA-472E-81F1-726EDD13533E}" srcOrd="1" destOrd="0" presId="urn:microsoft.com/office/officeart/2005/8/layout/orgChart1"/>
    <dgm:cxn modelId="{0EFB362D-75ED-4D76-943A-1FC2028C48DE}" type="presParOf" srcId="{D089036F-A3E2-4B1E-9214-FE2B4CBC85F1}" destId="{EBF3B30A-D974-44BF-90A9-85C1FE6791B9}" srcOrd="1" destOrd="0" presId="urn:microsoft.com/office/officeart/2005/8/layout/orgChart1"/>
    <dgm:cxn modelId="{E4D031E7-AC13-4816-B2D7-D3E7B7D19F79}" type="presParOf" srcId="{D089036F-A3E2-4B1E-9214-FE2B4CBC85F1}" destId="{EC4544DB-C4E1-455D-B653-E831F16456CD}" srcOrd="2" destOrd="0" presId="urn:microsoft.com/office/officeart/2005/8/layout/orgChart1"/>
    <dgm:cxn modelId="{69A970BE-2FA6-4EB3-9762-66EDA0A0AA36}" type="presParOf" srcId="{23DFC2E3-1645-410E-80DF-A34DC58AAC34}" destId="{3C876EF6-5442-41D9-A089-7DFE5CD0C58D}" srcOrd="2" destOrd="0" presId="urn:microsoft.com/office/officeart/2005/8/layout/orgChart1"/>
    <dgm:cxn modelId="{48936B45-1544-4A1E-9ECE-CFDDBF89FEC1}" type="presParOf" srcId="{B27561E5-C54A-4C34-A904-E809E782A1E4}" destId="{09C78E71-23E8-44B3-BFA7-D042A006F683}" srcOrd="8" destOrd="0" presId="urn:microsoft.com/office/officeart/2005/8/layout/orgChart1"/>
    <dgm:cxn modelId="{E6A5BB8F-0DB1-4033-A65E-23943B9D353A}" type="presParOf" srcId="{B27561E5-C54A-4C34-A904-E809E782A1E4}" destId="{7898EB88-C4DB-4554-8BB9-5460F8A8D407}" srcOrd="9" destOrd="0" presId="urn:microsoft.com/office/officeart/2005/8/layout/orgChart1"/>
    <dgm:cxn modelId="{B4422B3B-9528-4A08-A3A3-EB980227DA0A}" type="presParOf" srcId="{7898EB88-C4DB-4554-8BB9-5460F8A8D407}" destId="{00B48749-2726-4CD6-9930-E07C1F07189C}" srcOrd="0" destOrd="0" presId="urn:microsoft.com/office/officeart/2005/8/layout/orgChart1"/>
    <dgm:cxn modelId="{09443207-8A38-40B9-8D3D-7929DA4FDC02}" type="presParOf" srcId="{00B48749-2726-4CD6-9930-E07C1F07189C}" destId="{AB3CB47C-986D-44D6-9916-677E3072A611}" srcOrd="0" destOrd="0" presId="urn:microsoft.com/office/officeart/2005/8/layout/orgChart1"/>
    <dgm:cxn modelId="{296F166C-A49F-4C47-93B9-A5FFBE881948}" type="presParOf" srcId="{00B48749-2726-4CD6-9930-E07C1F07189C}" destId="{EB609CAD-40C1-4F37-934C-5AF2B4F53553}" srcOrd="1" destOrd="0" presId="urn:microsoft.com/office/officeart/2005/8/layout/orgChart1"/>
    <dgm:cxn modelId="{579C2383-42D3-428A-BFCE-85E5A43136B5}" type="presParOf" srcId="{7898EB88-C4DB-4554-8BB9-5460F8A8D407}" destId="{1C834C22-8344-43E4-899C-DDFD9338D022}" srcOrd="1" destOrd="0" presId="urn:microsoft.com/office/officeart/2005/8/layout/orgChart1"/>
    <dgm:cxn modelId="{7CBD4B82-72BA-4D2C-8337-B879BA5F7DB7}" type="presParOf" srcId="{7898EB88-C4DB-4554-8BB9-5460F8A8D407}" destId="{2AD8AEA3-7032-4417-A699-73151033D31F}" srcOrd="2" destOrd="0" presId="urn:microsoft.com/office/officeart/2005/8/layout/orgChart1"/>
    <dgm:cxn modelId="{30935FB5-A571-4EAD-B722-9D5066906454}" type="presParOf" srcId="{B27561E5-C54A-4C34-A904-E809E782A1E4}" destId="{663F5D65-5CA6-4C1F-96E4-4126F65DC656}" srcOrd="10" destOrd="0" presId="urn:microsoft.com/office/officeart/2005/8/layout/orgChart1"/>
    <dgm:cxn modelId="{F8F8BC64-7BAA-4DBC-91A0-0AB0D438DE53}" type="presParOf" srcId="{B27561E5-C54A-4C34-A904-E809E782A1E4}" destId="{77C9B4AB-218D-4248-A613-4FCDDD0F1B8C}" srcOrd="11" destOrd="0" presId="urn:microsoft.com/office/officeart/2005/8/layout/orgChart1"/>
    <dgm:cxn modelId="{6BC7C5AD-1F30-4A6B-924E-E97003C2DA72}" type="presParOf" srcId="{77C9B4AB-218D-4248-A613-4FCDDD0F1B8C}" destId="{DAC290BA-F1DA-4121-BB16-637EA332AB66}" srcOrd="0" destOrd="0" presId="urn:microsoft.com/office/officeart/2005/8/layout/orgChart1"/>
    <dgm:cxn modelId="{83F1B991-0C23-4844-BA27-60DD7551EA6B}" type="presParOf" srcId="{DAC290BA-F1DA-4121-BB16-637EA332AB66}" destId="{4A66EF56-E95E-4C5E-8A00-D4BC1B0E74EA}" srcOrd="0" destOrd="0" presId="urn:microsoft.com/office/officeart/2005/8/layout/orgChart1"/>
    <dgm:cxn modelId="{AAD7FC2D-844B-43F4-8066-4A920B24634C}" type="presParOf" srcId="{DAC290BA-F1DA-4121-BB16-637EA332AB66}" destId="{09A730B4-BB11-46B7-9A5E-1FC68D355386}" srcOrd="1" destOrd="0" presId="urn:microsoft.com/office/officeart/2005/8/layout/orgChart1"/>
    <dgm:cxn modelId="{4FE77022-E7FB-446A-9175-1E09FD89E272}" type="presParOf" srcId="{77C9B4AB-218D-4248-A613-4FCDDD0F1B8C}" destId="{BC4A81A5-5688-429C-A58B-D7E26D21CCF2}" srcOrd="1" destOrd="0" presId="urn:microsoft.com/office/officeart/2005/8/layout/orgChart1"/>
    <dgm:cxn modelId="{4211AC40-DDFD-4BBE-9FA2-6799029C843C}" type="presParOf" srcId="{77C9B4AB-218D-4248-A613-4FCDDD0F1B8C}" destId="{A92347CA-1B02-4276-A606-765E6C6DCBAE}" srcOrd="2" destOrd="0" presId="urn:microsoft.com/office/officeart/2005/8/layout/orgChart1"/>
    <dgm:cxn modelId="{8CCCB130-E195-47D7-9083-415F236646FF}" type="presParOf" srcId="{A4EC680F-F9B3-4D14-AF7F-70B619CD334C}" destId="{009597E1-1440-424B-9FB2-DF2D34E60B90}" srcOrd="2" destOrd="0" presId="urn:microsoft.com/office/officeart/2005/8/layout/orgChart1"/>
    <dgm:cxn modelId="{595A08D5-8177-4C9D-BF14-3444AF9563AD}" type="presParOf" srcId="{13AC8237-AF28-4AA0-8664-0656D5E3BCB4}" destId="{7FC7800D-6B71-401C-BC36-640DC3FAC68B}" srcOrd="2" destOrd="0" presId="urn:microsoft.com/office/officeart/2005/8/layout/orgChart1"/>
    <dgm:cxn modelId="{7F1F5A00-B4CC-4DD9-9476-D85857E5DE12}" type="presParOf" srcId="{3FD85B52-01CE-4084-BDCE-55DFC77DC36A}" destId="{41141BB3-1832-4E27-A8D5-9ABB96A574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EA674D-3729-49A2-B050-B892CDB62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494308D-DB95-4FEC-9EBC-5B201A456D08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  <a:latin typeface="+mj-lt"/>
            </a:rPr>
            <a:t>współpraca z organami samorządu gminnego przy realizacji działania „Ograniczenie emisji substancji z procesu wytwarzania energii </a:t>
          </a:r>
          <a:r>
            <a:rPr lang="pl-PL" sz="2000" dirty="0" smtClean="0">
              <a:solidFill>
                <a:schemeClr val="tx1"/>
              </a:solidFill>
              <a:latin typeface="+mj-lt"/>
            </a:rPr>
            <a:t>cieplnej”</a:t>
          </a:r>
          <a:endParaRPr lang="pl-PL" sz="2000" dirty="0">
            <a:solidFill>
              <a:schemeClr val="tx1"/>
            </a:solidFill>
            <a:latin typeface="+mj-lt"/>
          </a:endParaRPr>
        </a:p>
      </dgm:t>
    </dgm:pt>
    <dgm:pt modelId="{2F5859F2-59CF-4220-9F49-12A76E3EF12D}" type="par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CB28F9-49D6-42A8-A813-597AE9696928}" type="sib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689FE85-0342-4E40-A95E-3D64DE5E7E0D}">
      <dgm:prSet phldrT="[Tekst]" custT="1"/>
      <dgm:spPr/>
      <dgm:t>
        <a:bodyPr/>
        <a:lstStyle/>
        <a:p>
          <a:pPr rtl="0"/>
          <a:r>
            <a:rPr lang="pl-PL" sz="2000" dirty="0">
              <a:solidFill>
                <a:schemeClr val="tx1"/>
              </a:solidFill>
              <a:latin typeface="+mj-lt"/>
            </a:rPr>
            <a:t>przekazywanie wójtom (burmistrzom, prezydentom miast) deklaracji o wymianie bądź instalacji dodatkowych źródeł </a:t>
          </a:r>
          <a:r>
            <a:rPr lang="pl-PL" sz="2000" dirty="0" smtClean="0">
              <a:solidFill>
                <a:schemeClr val="tx1"/>
              </a:solidFill>
              <a:latin typeface="+mj-lt"/>
            </a:rPr>
            <a:t>ciepła, </a:t>
          </a:r>
          <a:r>
            <a:rPr lang="pl-PL" sz="2000" dirty="0">
              <a:solidFill>
                <a:schemeClr val="tx1"/>
              </a:solidFill>
              <a:latin typeface="+mj-lt"/>
            </a:rPr>
            <a:t>w przypadku, gdy wymiana realizowana jest bez pośrednictwa lub współfinansowania przez </a:t>
          </a:r>
          <a:r>
            <a:rPr lang="pl-PL" sz="2000" dirty="0" smtClean="0">
              <a:solidFill>
                <a:schemeClr val="tx1"/>
              </a:solidFill>
              <a:latin typeface="+mj-lt"/>
            </a:rPr>
            <a:t>gminę</a:t>
          </a:r>
          <a:endParaRPr lang="pl-PL" sz="2000" dirty="0">
            <a:solidFill>
              <a:schemeClr val="tx1"/>
            </a:solidFill>
            <a:latin typeface="+mj-lt"/>
          </a:endParaRPr>
        </a:p>
      </dgm:t>
    </dgm:pt>
    <dgm:pt modelId="{19D46D25-A646-483C-AFB6-7DD3EEA07AA5}" type="parTrans" cxnId="{B83D797D-6B10-4434-AE48-B292BA8145B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3FA47ED-EC61-472E-94C9-95E0CC7FE871}" type="sibTrans" cxnId="{B83D797D-6B10-4434-AE48-B292BA8145B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3304F05-9F60-4E0C-899B-F2D3E141F1D1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  <a:latin typeface="+mj-lt"/>
            </a:rPr>
            <a:t>realizacji działania „</a:t>
          </a:r>
          <a:r>
            <a:rPr lang="x-none" sz="2000" dirty="0">
              <a:solidFill>
                <a:schemeClr val="tx1"/>
              </a:solidFill>
              <a:latin typeface="+mj-lt"/>
            </a:rPr>
            <a:t>Ograniczanie wtórnej emisji pyłu</a:t>
          </a:r>
          <a:r>
            <a:rPr lang="pl-PL" sz="2000" dirty="0">
              <a:solidFill>
                <a:schemeClr val="tx1"/>
              </a:solidFill>
              <a:latin typeface="+mj-lt"/>
            </a:rPr>
            <a:t>” </a:t>
          </a:r>
          <a:r>
            <a:rPr lang="x-none" sz="2000" dirty="0">
              <a:solidFill>
                <a:schemeClr val="tx1"/>
              </a:solidFill>
              <a:latin typeface="+mj-lt"/>
            </a:rPr>
            <a:t>w zakresie </a:t>
          </a:r>
          <a:r>
            <a:rPr lang="pl-PL" sz="2000" dirty="0">
              <a:solidFill>
                <a:schemeClr val="tx1"/>
              </a:solidFill>
              <a:latin typeface="+mj-lt"/>
            </a:rPr>
            <a:t>zakazu używania dmuchaw do liści</a:t>
          </a:r>
        </a:p>
      </dgm:t>
    </dgm:pt>
    <dgm:pt modelId="{644C43EA-8917-42D3-8995-FA441CA0425D}" type="parTrans" cxnId="{7CE06C6A-F1F7-470E-B776-F45304A52E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F712666-045A-4B41-8204-B6CE70DB146A}" type="sibTrans" cxnId="{7CE06C6A-F1F7-470E-B776-F45304A52E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96E8F93-0186-408E-A211-1A85DEBEA021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  <a:latin typeface="+mj-lt"/>
            </a:rPr>
            <a:t>przestrzeganie ograniczeń i zakazów zawartych w aktualnie obowiązującej uchwale antysmogowej</a:t>
          </a:r>
        </a:p>
      </dgm:t>
    </dgm:pt>
    <dgm:pt modelId="{5649C5F2-CF7D-4A39-B026-78A782BADF43}" type="parTrans" cxnId="{A5D24163-7F27-4677-8AB1-01D5F954AE6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93A9070-8A4C-4A80-9664-8BFDA3504AF2}" type="sibTrans" cxnId="{A5D24163-7F27-4677-8AB1-01D5F954AE6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DAA69D7-72A9-464B-896C-A001EE42894E}">
      <dgm:prSet phldrT="[Tekst]" custT="1"/>
      <dgm:spPr/>
      <dgm:t>
        <a:bodyPr/>
        <a:lstStyle/>
        <a:p>
          <a:r>
            <a:rPr lang="pl-PL" sz="2000" dirty="0" smtClean="0">
              <a:solidFill>
                <a:schemeClr val="tx1"/>
              </a:solidFill>
              <a:latin typeface="+mj-lt"/>
            </a:rPr>
            <a:t>realizacja działań krótkoterminowych</a:t>
          </a:r>
          <a:endParaRPr lang="pl-PL" sz="2000" dirty="0">
            <a:solidFill>
              <a:schemeClr val="tx1"/>
            </a:solidFill>
            <a:latin typeface="+mj-lt"/>
          </a:endParaRPr>
        </a:p>
      </dgm:t>
    </dgm:pt>
    <dgm:pt modelId="{A3F29C33-9958-443C-B449-7FA60D171600}" type="parTrans" cxnId="{A9763FA8-54CD-488C-8FA1-62535C20EE60}">
      <dgm:prSet/>
      <dgm:spPr/>
      <dgm:t>
        <a:bodyPr/>
        <a:lstStyle/>
        <a:p>
          <a:endParaRPr lang="pl-PL"/>
        </a:p>
      </dgm:t>
    </dgm:pt>
    <dgm:pt modelId="{203CED74-B00C-47F6-9ECA-B3725141EF7F}" type="sibTrans" cxnId="{A9763FA8-54CD-488C-8FA1-62535C20EE60}">
      <dgm:prSet/>
      <dgm:spPr/>
      <dgm:t>
        <a:bodyPr/>
        <a:lstStyle/>
        <a:p>
          <a:endParaRPr lang="pl-PL"/>
        </a:p>
      </dgm:t>
    </dgm:pt>
    <dgm:pt modelId="{0DC56D4E-6C52-4799-875D-22F7DC402205}" type="pres">
      <dgm:prSet presAssocID="{A1EA674D-3729-49A2-B050-B892CDB62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00F61684-5AC6-45C3-A772-BA639A22D27A}" type="pres">
      <dgm:prSet presAssocID="{A1EA674D-3729-49A2-B050-B892CDB62C44}" presName="Name1" presStyleCnt="0"/>
      <dgm:spPr/>
    </dgm:pt>
    <dgm:pt modelId="{F42C71E2-93B3-4A50-8396-DDF300E071E0}" type="pres">
      <dgm:prSet presAssocID="{A1EA674D-3729-49A2-B050-B892CDB62C44}" presName="cycle" presStyleCnt="0"/>
      <dgm:spPr/>
    </dgm:pt>
    <dgm:pt modelId="{6C1179C5-5E37-4AAB-B678-C7020122F8B3}" type="pres">
      <dgm:prSet presAssocID="{A1EA674D-3729-49A2-B050-B892CDB62C44}" presName="srcNode" presStyleLbl="node1" presStyleIdx="0" presStyleCnt="5"/>
      <dgm:spPr/>
    </dgm:pt>
    <dgm:pt modelId="{4E4C21DC-1F81-46AC-A118-0C45516C5D7D}" type="pres">
      <dgm:prSet presAssocID="{A1EA674D-3729-49A2-B050-B892CDB62C44}" presName="conn" presStyleLbl="parChTrans1D2" presStyleIdx="0" presStyleCnt="1"/>
      <dgm:spPr/>
      <dgm:t>
        <a:bodyPr/>
        <a:lstStyle/>
        <a:p>
          <a:endParaRPr lang="pl-PL"/>
        </a:p>
      </dgm:t>
    </dgm:pt>
    <dgm:pt modelId="{DFB7F7A8-1B04-4334-AB88-6BEE5A949B97}" type="pres">
      <dgm:prSet presAssocID="{A1EA674D-3729-49A2-B050-B892CDB62C44}" presName="extraNode" presStyleLbl="node1" presStyleIdx="0" presStyleCnt="5"/>
      <dgm:spPr/>
    </dgm:pt>
    <dgm:pt modelId="{1DDE8FA5-8EA6-4BC4-B601-0D9988FE9246}" type="pres">
      <dgm:prSet presAssocID="{A1EA674D-3729-49A2-B050-B892CDB62C44}" presName="dstNode" presStyleLbl="node1" presStyleIdx="0" presStyleCnt="5"/>
      <dgm:spPr/>
    </dgm:pt>
    <dgm:pt modelId="{E0CFDB7E-6219-4E57-A878-78977AFCD536}" type="pres">
      <dgm:prSet presAssocID="{E494308D-DB95-4FEC-9EBC-5B201A456D08}" presName="text_1" presStyleLbl="node1" presStyleIdx="0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7FABDB-858C-40F9-A11D-492BFDB09B98}" type="pres">
      <dgm:prSet presAssocID="{E494308D-DB95-4FEC-9EBC-5B201A456D08}" presName="accent_1" presStyleCnt="0"/>
      <dgm:spPr/>
    </dgm:pt>
    <dgm:pt modelId="{4FC87346-8335-421A-B16D-778D04FE6FA5}" type="pres">
      <dgm:prSet presAssocID="{E494308D-DB95-4FEC-9EBC-5B201A456D08}" presName="accentRepeatNode" presStyleLbl="solidFgAcc1" presStyleIdx="0" presStyleCnt="5"/>
      <dgm:spPr/>
    </dgm:pt>
    <dgm:pt modelId="{61636D26-FAFD-4FDC-9217-07303D14D71E}" type="pres">
      <dgm:prSet presAssocID="{A689FE85-0342-4E40-A95E-3D64DE5E7E0D}" presName="text_2" presStyleLbl="node1" presStyleIdx="1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8CBC3F-D458-40EA-B67F-A3A312F036C5}" type="pres">
      <dgm:prSet presAssocID="{A689FE85-0342-4E40-A95E-3D64DE5E7E0D}" presName="accent_2" presStyleCnt="0"/>
      <dgm:spPr/>
    </dgm:pt>
    <dgm:pt modelId="{32429801-A13F-419A-A5E0-88C7701C725B}" type="pres">
      <dgm:prSet presAssocID="{A689FE85-0342-4E40-A95E-3D64DE5E7E0D}" presName="accentRepeatNode" presStyleLbl="solidFgAcc1" presStyleIdx="1" presStyleCnt="5"/>
      <dgm:spPr/>
    </dgm:pt>
    <dgm:pt modelId="{91FF0F71-7595-4B8B-8150-764E47964F17}" type="pres">
      <dgm:prSet presAssocID="{33304F05-9F60-4E0C-899B-F2D3E141F1D1}" presName="text_3" presStyleLbl="node1" presStyleIdx="2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5FBA9-2517-4007-A344-5E537F326AA5}" type="pres">
      <dgm:prSet presAssocID="{33304F05-9F60-4E0C-899B-F2D3E141F1D1}" presName="accent_3" presStyleCnt="0"/>
      <dgm:spPr/>
    </dgm:pt>
    <dgm:pt modelId="{06ABC321-8FF5-46DA-97CA-6D13EE40F05B}" type="pres">
      <dgm:prSet presAssocID="{33304F05-9F60-4E0C-899B-F2D3E141F1D1}" presName="accentRepeatNode" presStyleLbl="solidFgAcc1" presStyleIdx="2" presStyleCnt="5"/>
      <dgm:spPr/>
    </dgm:pt>
    <dgm:pt modelId="{4F3E556E-A1CE-4CED-8551-AF4A19F9EFE7}" type="pres">
      <dgm:prSet presAssocID="{896E8F93-0186-408E-A211-1A85DEBEA021}" presName="text_4" presStyleLbl="node1" presStyleIdx="3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5108FD-5F78-40A5-8C09-A3F6B1953D7A}" type="pres">
      <dgm:prSet presAssocID="{896E8F93-0186-408E-A211-1A85DEBEA021}" presName="accent_4" presStyleCnt="0"/>
      <dgm:spPr/>
    </dgm:pt>
    <dgm:pt modelId="{6A363B3C-F5DD-4F69-AA32-657899083B8A}" type="pres">
      <dgm:prSet presAssocID="{896E8F93-0186-408E-A211-1A85DEBEA021}" presName="accentRepeatNode" presStyleLbl="solidFgAcc1" presStyleIdx="3" presStyleCnt="5"/>
      <dgm:spPr/>
    </dgm:pt>
    <dgm:pt modelId="{4DFF242F-8482-4AD1-B0B2-3BDB74A23419}" type="pres">
      <dgm:prSet presAssocID="{2DAA69D7-72A9-464B-896C-A001EE42894E}" presName="text_5" presStyleLbl="node1" presStyleIdx="4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9D6435-2D70-4DDA-A458-D46186585E0E}" type="pres">
      <dgm:prSet presAssocID="{2DAA69D7-72A9-464B-896C-A001EE42894E}" presName="accent_5" presStyleCnt="0"/>
      <dgm:spPr/>
    </dgm:pt>
    <dgm:pt modelId="{4D0330B7-C32F-42DB-9BC2-F5F34C4FBC32}" type="pres">
      <dgm:prSet presAssocID="{2DAA69D7-72A9-464B-896C-A001EE42894E}" presName="accentRepeatNode" presStyleLbl="solidFgAcc1" presStyleIdx="4" presStyleCnt="5"/>
      <dgm:spPr/>
    </dgm:pt>
  </dgm:ptLst>
  <dgm:cxnLst>
    <dgm:cxn modelId="{A5D24163-7F27-4677-8AB1-01D5F954AE64}" srcId="{A1EA674D-3729-49A2-B050-B892CDB62C44}" destId="{896E8F93-0186-408E-A211-1A85DEBEA021}" srcOrd="3" destOrd="0" parTransId="{5649C5F2-CF7D-4A39-B026-78A782BADF43}" sibTransId="{C93A9070-8A4C-4A80-9664-8BFDA3504AF2}"/>
    <dgm:cxn modelId="{9367CA90-F223-417C-9D32-33CC179DE001}" type="presOf" srcId="{896E8F93-0186-408E-A211-1A85DEBEA021}" destId="{4F3E556E-A1CE-4CED-8551-AF4A19F9EFE7}" srcOrd="0" destOrd="0" presId="urn:microsoft.com/office/officeart/2008/layout/VerticalCurvedList"/>
    <dgm:cxn modelId="{7CE06C6A-F1F7-470E-B776-F45304A52ECF}" srcId="{A1EA674D-3729-49A2-B050-B892CDB62C44}" destId="{33304F05-9F60-4E0C-899B-F2D3E141F1D1}" srcOrd="2" destOrd="0" parTransId="{644C43EA-8917-42D3-8995-FA441CA0425D}" sibTransId="{1F712666-045A-4B41-8204-B6CE70DB146A}"/>
    <dgm:cxn modelId="{326095C4-8356-4449-8CE0-AEF56F80655A}" type="presOf" srcId="{A1EA674D-3729-49A2-B050-B892CDB62C44}" destId="{0DC56D4E-6C52-4799-875D-22F7DC402205}" srcOrd="0" destOrd="0" presId="urn:microsoft.com/office/officeart/2008/layout/VerticalCurvedList"/>
    <dgm:cxn modelId="{3022EEB0-8568-433E-B6CE-7F04D2A645A2}" type="presOf" srcId="{E494308D-DB95-4FEC-9EBC-5B201A456D08}" destId="{E0CFDB7E-6219-4E57-A878-78977AFCD536}" srcOrd="0" destOrd="0" presId="urn:microsoft.com/office/officeart/2008/layout/VerticalCurvedList"/>
    <dgm:cxn modelId="{06AAE001-73CD-4A0F-AC2B-6044C5B69B53}" srcId="{A1EA674D-3729-49A2-B050-B892CDB62C44}" destId="{E494308D-DB95-4FEC-9EBC-5B201A456D08}" srcOrd="0" destOrd="0" parTransId="{2F5859F2-59CF-4220-9F49-12A76E3EF12D}" sibTransId="{4DCB28F9-49D6-42A8-A813-597AE9696928}"/>
    <dgm:cxn modelId="{0D86AFF0-77EB-45C9-A58B-224120A41EAC}" type="presOf" srcId="{2DAA69D7-72A9-464B-896C-A001EE42894E}" destId="{4DFF242F-8482-4AD1-B0B2-3BDB74A23419}" srcOrd="0" destOrd="0" presId="urn:microsoft.com/office/officeart/2008/layout/VerticalCurvedList"/>
    <dgm:cxn modelId="{A9763FA8-54CD-488C-8FA1-62535C20EE60}" srcId="{A1EA674D-3729-49A2-B050-B892CDB62C44}" destId="{2DAA69D7-72A9-464B-896C-A001EE42894E}" srcOrd="4" destOrd="0" parTransId="{A3F29C33-9958-443C-B449-7FA60D171600}" sibTransId="{203CED74-B00C-47F6-9ECA-B3725141EF7F}"/>
    <dgm:cxn modelId="{B560672F-A9AA-4B25-8143-693935D7D153}" type="presOf" srcId="{4DCB28F9-49D6-42A8-A813-597AE9696928}" destId="{4E4C21DC-1F81-46AC-A118-0C45516C5D7D}" srcOrd="0" destOrd="0" presId="urn:microsoft.com/office/officeart/2008/layout/VerticalCurvedList"/>
    <dgm:cxn modelId="{B83D797D-6B10-4434-AE48-B292BA8145BE}" srcId="{A1EA674D-3729-49A2-B050-B892CDB62C44}" destId="{A689FE85-0342-4E40-A95E-3D64DE5E7E0D}" srcOrd="1" destOrd="0" parTransId="{19D46D25-A646-483C-AFB6-7DD3EEA07AA5}" sibTransId="{33FA47ED-EC61-472E-94C9-95E0CC7FE871}"/>
    <dgm:cxn modelId="{025A64C7-BC14-4F65-85D7-E44C1AC80A84}" type="presOf" srcId="{A689FE85-0342-4E40-A95E-3D64DE5E7E0D}" destId="{61636D26-FAFD-4FDC-9217-07303D14D71E}" srcOrd="0" destOrd="0" presId="urn:microsoft.com/office/officeart/2008/layout/VerticalCurvedList"/>
    <dgm:cxn modelId="{D3EE67A7-FE2C-4C74-A43C-8FA0FCA3CB7E}" type="presOf" srcId="{33304F05-9F60-4E0C-899B-F2D3E141F1D1}" destId="{91FF0F71-7595-4B8B-8150-764E47964F17}" srcOrd="0" destOrd="0" presId="urn:microsoft.com/office/officeart/2008/layout/VerticalCurvedList"/>
    <dgm:cxn modelId="{301087B2-08C3-4141-B520-0B6A9DC6F49E}" type="presParOf" srcId="{0DC56D4E-6C52-4799-875D-22F7DC402205}" destId="{00F61684-5AC6-45C3-A772-BA639A22D27A}" srcOrd="0" destOrd="0" presId="urn:microsoft.com/office/officeart/2008/layout/VerticalCurvedList"/>
    <dgm:cxn modelId="{877D1432-4C6F-43E8-9FB9-8A2200B1E18C}" type="presParOf" srcId="{00F61684-5AC6-45C3-A772-BA639A22D27A}" destId="{F42C71E2-93B3-4A50-8396-DDF300E071E0}" srcOrd="0" destOrd="0" presId="urn:microsoft.com/office/officeart/2008/layout/VerticalCurvedList"/>
    <dgm:cxn modelId="{DED87F7B-CE5A-4461-BFAA-02EB79CA7142}" type="presParOf" srcId="{F42C71E2-93B3-4A50-8396-DDF300E071E0}" destId="{6C1179C5-5E37-4AAB-B678-C7020122F8B3}" srcOrd="0" destOrd="0" presId="urn:microsoft.com/office/officeart/2008/layout/VerticalCurvedList"/>
    <dgm:cxn modelId="{7BAE7323-9BD3-4F93-8B07-50BBFE580670}" type="presParOf" srcId="{F42C71E2-93B3-4A50-8396-DDF300E071E0}" destId="{4E4C21DC-1F81-46AC-A118-0C45516C5D7D}" srcOrd="1" destOrd="0" presId="urn:microsoft.com/office/officeart/2008/layout/VerticalCurvedList"/>
    <dgm:cxn modelId="{8A94887C-3366-4ED9-9609-ACD768F96C41}" type="presParOf" srcId="{F42C71E2-93B3-4A50-8396-DDF300E071E0}" destId="{DFB7F7A8-1B04-4334-AB88-6BEE5A949B97}" srcOrd="2" destOrd="0" presId="urn:microsoft.com/office/officeart/2008/layout/VerticalCurvedList"/>
    <dgm:cxn modelId="{EE39EDBE-A081-4897-9DB2-D15BF7603935}" type="presParOf" srcId="{F42C71E2-93B3-4A50-8396-DDF300E071E0}" destId="{1DDE8FA5-8EA6-4BC4-B601-0D9988FE9246}" srcOrd="3" destOrd="0" presId="urn:microsoft.com/office/officeart/2008/layout/VerticalCurvedList"/>
    <dgm:cxn modelId="{8769B726-F9B7-4DCD-9DFC-457FB19A84D0}" type="presParOf" srcId="{00F61684-5AC6-45C3-A772-BA639A22D27A}" destId="{E0CFDB7E-6219-4E57-A878-78977AFCD536}" srcOrd="1" destOrd="0" presId="urn:microsoft.com/office/officeart/2008/layout/VerticalCurvedList"/>
    <dgm:cxn modelId="{5ADC2017-EB8A-4FF5-9175-621BF37DE095}" type="presParOf" srcId="{00F61684-5AC6-45C3-A772-BA639A22D27A}" destId="{4A7FABDB-858C-40F9-A11D-492BFDB09B98}" srcOrd="2" destOrd="0" presId="urn:microsoft.com/office/officeart/2008/layout/VerticalCurvedList"/>
    <dgm:cxn modelId="{09DE35E4-F082-474B-8773-A4A09027E4E1}" type="presParOf" srcId="{4A7FABDB-858C-40F9-A11D-492BFDB09B98}" destId="{4FC87346-8335-421A-B16D-778D04FE6FA5}" srcOrd="0" destOrd="0" presId="urn:microsoft.com/office/officeart/2008/layout/VerticalCurvedList"/>
    <dgm:cxn modelId="{BBAE63A5-DFFE-4386-9BD8-D22D20556D6B}" type="presParOf" srcId="{00F61684-5AC6-45C3-A772-BA639A22D27A}" destId="{61636D26-FAFD-4FDC-9217-07303D14D71E}" srcOrd="3" destOrd="0" presId="urn:microsoft.com/office/officeart/2008/layout/VerticalCurvedList"/>
    <dgm:cxn modelId="{03C7F3C8-4ED9-4E93-B0E5-C523B487138F}" type="presParOf" srcId="{00F61684-5AC6-45C3-A772-BA639A22D27A}" destId="{458CBC3F-D458-40EA-B67F-A3A312F036C5}" srcOrd="4" destOrd="0" presId="urn:microsoft.com/office/officeart/2008/layout/VerticalCurvedList"/>
    <dgm:cxn modelId="{24503795-A51A-4459-A994-389285E4BFC4}" type="presParOf" srcId="{458CBC3F-D458-40EA-B67F-A3A312F036C5}" destId="{32429801-A13F-419A-A5E0-88C7701C725B}" srcOrd="0" destOrd="0" presId="urn:microsoft.com/office/officeart/2008/layout/VerticalCurvedList"/>
    <dgm:cxn modelId="{B9849929-F7BB-44FA-9743-DD79751B9827}" type="presParOf" srcId="{00F61684-5AC6-45C3-A772-BA639A22D27A}" destId="{91FF0F71-7595-4B8B-8150-764E47964F17}" srcOrd="5" destOrd="0" presId="urn:microsoft.com/office/officeart/2008/layout/VerticalCurvedList"/>
    <dgm:cxn modelId="{D124CFF8-E07F-4369-B6A5-B86634237355}" type="presParOf" srcId="{00F61684-5AC6-45C3-A772-BA639A22D27A}" destId="{B9D5FBA9-2517-4007-A344-5E537F326AA5}" srcOrd="6" destOrd="0" presId="urn:microsoft.com/office/officeart/2008/layout/VerticalCurvedList"/>
    <dgm:cxn modelId="{16B826EF-6AE1-4000-A0E9-06EDDB51CFC5}" type="presParOf" srcId="{B9D5FBA9-2517-4007-A344-5E537F326AA5}" destId="{06ABC321-8FF5-46DA-97CA-6D13EE40F05B}" srcOrd="0" destOrd="0" presId="urn:microsoft.com/office/officeart/2008/layout/VerticalCurvedList"/>
    <dgm:cxn modelId="{81F324B9-608F-4037-B3E0-D595D4D49EC0}" type="presParOf" srcId="{00F61684-5AC6-45C3-A772-BA639A22D27A}" destId="{4F3E556E-A1CE-4CED-8551-AF4A19F9EFE7}" srcOrd="7" destOrd="0" presId="urn:microsoft.com/office/officeart/2008/layout/VerticalCurvedList"/>
    <dgm:cxn modelId="{950C6CB1-F11E-42D6-9BF8-37413CA59CBF}" type="presParOf" srcId="{00F61684-5AC6-45C3-A772-BA639A22D27A}" destId="{C45108FD-5F78-40A5-8C09-A3F6B1953D7A}" srcOrd="8" destOrd="0" presId="urn:microsoft.com/office/officeart/2008/layout/VerticalCurvedList"/>
    <dgm:cxn modelId="{5298B793-00D3-4161-AE96-5A2F1D089917}" type="presParOf" srcId="{C45108FD-5F78-40A5-8C09-A3F6B1953D7A}" destId="{6A363B3C-F5DD-4F69-AA32-657899083B8A}" srcOrd="0" destOrd="0" presId="urn:microsoft.com/office/officeart/2008/layout/VerticalCurvedList"/>
    <dgm:cxn modelId="{5B472828-E39F-4414-9D69-9DA7F21A8E2B}" type="presParOf" srcId="{00F61684-5AC6-45C3-A772-BA639A22D27A}" destId="{4DFF242F-8482-4AD1-B0B2-3BDB74A23419}" srcOrd="9" destOrd="0" presId="urn:microsoft.com/office/officeart/2008/layout/VerticalCurvedList"/>
    <dgm:cxn modelId="{BA1E6027-3DBC-490F-A58C-914273DD66CB}" type="presParOf" srcId="{00F61684-5AC6-45C3-A772-BA639A22D27A}" destId="{B89D6435-2D70-4DDA-A458-D46186585E0E}" srcOrd="10" destOrd="0" presId="urn:microsoft.com/office/officeart/2008/layout/VerticalCurvedList"/>
    <dgm:cxn modelId="{B18248F3-00CD-4D64-9FE8-A4D11444D38A}" type="presParOf" srcId="{B89D6435-2D70-4DDA-A458-D46186585E0E}" destId="{4D0330B7-C32F-42DB-9BC2-F5F34C4FBC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B7F572-CB35-49E1-8DFF-110B29081A83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E51D606-E892-4FA0-9767-6AA927A4B739}">
      <dgm:prSet phldrT="[Tekst]" custT="1"/>
      <dgm:spPr/>
      <dgm:t>
        <a:bodyPr/>
        <a:lstStyle/>
        <a:p>
          <a:pPr rtl="0"/>
          <a:r>
            <a:rPr lang="pl-PL" sz="2400" b="1"/>
            <a:t>Województwa Mazowieckiego:</a:t>
          </a:r>
          <a:r>
            <a:rPr lang="pl-PL" sz="2400" b="1">
              <a:latin typeface="Arial" panose="020B0604020202020204"/>
            </a:rPr>
            <a:t> </a:t>
          </a:r>
          <a:endParaRPr lang="pl-PL" sz="2400"/>
        </a:p>
      </dgm:t>
    </dgm:pt>
    <dgm:pt modelId="{5C8B0AAE-7772-4DE4-83B8-D8EA7AEDC59A}" type="parTrans" cxnId="{708E3AA5-5666-4B65-BE20-9BB849C58D53}">
      <dgm:prSet/>
      <dgm:spPr/>
      <dgm:t>
        <a:bodyPr/>
        <a:lstStyle/>
        <a:p>
          <a:endParaRPr lang="pl-PL" sz="2400"/>
        </a:p>
      </dgm:t>
    </dgm:pt>
    <dgm:pt modelId="{1C47B2BE-4390-48E4-841D-A47F2B8CE20B}" type="sibTrans" cxnId="{708E3AA5-5666-4B65-BE20-9BB849C58D53}">
      <dgm:prSet/>
      <dgm:spPr/>
      <dgm:t>
        <a:bodyPr/>
        <a:lstStyle/>
        <a:p>
          <a:endParaRPr lang="pl-PL" sz="2400"/>
        </a:p>
      </dgm:t>
    </dgm:pt>
    <dgm:pt modelId="{D47C82EB-A422-4E6F-BD12-BB4AED3E289F}">
      <dgm:prSet custT="1"/>
      <dgm:spPr/>
      <dgm:t>
        <a:bodyPr/>
        <a:lstStyle/>
        <a:p>
          <a:r>
            <a:rPr lang="pl-PL" sz="2400"/>
            <a:t>MIWOP 2020</a:t>
          </a:r>
        </a:p>
      </dgm:t>
    </dgm:pt>
    <dgm:pt modelId="{E8FD5CA1-5A32-4AF5-9502-5914471F98F1}" type="parTrans" cxnId="{889C3E96-4220-4251-8E60-5C0135744354}">
      <dgm:prSet/>
      <dgm:spPr/>
      <dgm:t>
        <a:bodyPr/>
        <a:lstStyle/>
        <a:p>
          <a:endParaRPr lang="pl-PL" sz="2400"/>
        </a:p>
      </dgm:t>
    </dgm:pt>
    <dgm:pt modelId="{DC42B315-82E6-4E51-92CF-526D7E1AA157}" type="sibTrans" cxnId="{889C3E96-4220-4251-8E60-5C0135744354}">
      <dgm:prSet/>
      <dgm:spPr/>
      <dgm:t>
        <a:bodyPr/>
        <a:lstStyle/>
        <a:p>
          <a:endParaRPr lang="pl-PL" sz="2400"/>
        </a:p>
      </dgm:t>
    </dgm:pt>
    <dgm:pt modelId="{E9FB695B-23CE-48B1-B1E4-114BB07553B6}">
      <dgm:prSet custT="1"/>
      <dgm:spPr/>
      <dgm:t>
        <a:bodyPr/>
        <a:lstStyle/>
        <a:p>
          <a:r>
            <a:rPr lang="pl-PL" sz="2400"/>
            <a:t>RPO WM 2014–2020</a:t>
          </a:r>
        </a:p>
      </dgm:t>
    </dgm:pt>
    <dgm:pt modelId="{0F6663AA-4224-4A5F-8984-048EBDE87B3A}" type="parTrans" cxnId="{4B8CB6DE-B161-4253-86D1-FD4B83611949}">
      <dgm:prSet/>
      <dgm:spPr/>
      <dgm:t>
        <a:bodyPr/>
        <a:lstStyle/>
        <a:p>
          <a:endParaRPr lang="pl-PL" sz="2400"/>
        </a:p>
      </dgm:t>
    </dgm:pt>
    <dgm:pt modelId="{CE95F10E-0F05-418E-BF8F-FAC7C66E3D3D}" type="sibTrans" cxnId="{4B8CB6DE-B161-4253-86D1-FD4B83611949}">
      <dgm:prSet/>
      <dgm:spPr/>
      <dgm:t>
        <a:bodyPr/>
        <a:lstStyle/>
        <a:p>
          <a:endParaRPr lang="pl-PL" sz="2400"/>
        </a:p>
      </dgm:t>
    </dgm:pt>
    <dgm:pt modelId="{2D9AB90B-1405-4B6A-98FE-7917F19CFB65}">
      <dgm:prSet custT="1"/>
      <dgm:spPr/>
      <dgm:t>
        <a:bodyPr/>
        <a:lstStyle/>
        <a:p>
          <a:r>
            <a:rPr lang="pl-PL" sz="2400"/>
            <a:t>RPO WM 2021–2027</a:t>
          </a:r>
        </a:p>
      </dgm:t>
    </dgm:pt>
    <dgm:pt modelId="{704218F8-02B6-4905-AAD4-BC1F59735D4A}" type="parTrans" cxnId="{1B347696-B28C-4F42-B97D-A990BF13EA14}">
      <dgm:prSet/>
      <dgm:spPr/>
      <dgm:t>
        <a:bodyPr/>
        <a:lstStyle/>
        <a:p>
          <a:endParaRPr lang="pl-PL" sz="2400"/>
        </a:p>
      </dgm:t>
    </dgm:pt>
    <dgm:pt modelId="{FFBA501B-FE94-42AD-B55F-1AF2346B5A25}" type="sibTrans" cxnId="{1B347696-B28C-4F42-B97D-A990BF13EA14}">
      <dgm:prSet/>
      <dgm:spPr/>
      <dgm:t>
        <a:bodyPr/>
        <a:lstStyle/>
        <a:p>
          <a:endParaRPr lang="pl-PL" sz="2400"/>
        </a:p>
      </dgm:t>
    </dgm:pt>
    <dgm:pt modelId="{082ACF36-B286-4F2E-B245-872764FA823D}">
      <dgm:prSet custT="1"/>
      <dgm:spPr/>
      <dgm:t>
        <a:bodyPr/>
        <a:lstStyle/>
        <a:p>
          <a:r>
            <a:rPr lang="pl-PL" sz="2400"/>
            <a:t>Otwarte konkursy ofert</a:t>
          </a:r>
        </a:p>
      </dgm:t>
    </dgm:pt>
    <dgm:pt modelId="{49A04EBF-5754-4ADD-B51C-68B877FCF6CE}" type="parTrans" cxnId="{43F562F8-23DF-4DD7-96E5-9FE5FC42BA7A}">
      <dgm:prSet/>
      <dgm:spPr/>
      <dgm:t>
        <a:bodyPr/>
        <a:lstStyle/>
        <a:p>
          <a:endParaRPr lang="pl-PL" sz="2400"/>
        </a:p>
      </dgm:t>
    </dgm:pt>
    <dgm:pt modelId="{DB97594F-3C34-44A1-8485-4427A1688C48}" type="sibTrans" cxnId="{43F562F8-23DF-4DD7-96E5-9FE5FC42BA7A}">
      <dgm:prSet/>
      <dgm:spPr/>
      <dgm:t>
        <a:bodyPr/>
        <a:lstStyle/>
        <a:p>
          <a:endParaRPr lang="pl-PL" sz="2400"/>
        </a:p>
      </dgm:t>
    </dgm:pt>
    <dgm:pt modelId="{6904FA09-9AB7-4CE8-931D-963970EB15F7}">
      <dgm:prSet custT="1"/>
      <dgm:spPr/>
      <dgm:t>
        <a:bodyPr/>
        <a:lstStyle/>
        <a:p>
          <a:r>
            <a:rPr lang="pl-PL" sz="2400"/>
            <a:t>Platforma sprawozdawcza</a:t>
          </a:r>
        </a:p>
      </dgm:t>
    </dgm:pt>
    <dgm:pt modelId="{43D98181-F32F-473B-8569-0F666EA75532}" type="parTrans" cxnId="{1F4D8813-E769-4D0C-AD0B-5AB0BFE3D455}">
      <dgm:prSet/>
      <dgm:spPr/>
      <dgm:t>
        <a:bodyPr/>
        <a:lstStyle/>
        <a:p>
          <a:endParaRPr lang="pl-PL" sz="2400"/>
        </a:p>
      </dgm:t>
    </dgm:pt>
    <dgm:pt modelId="{3398297E-BF45-4E6A-895B-B7875FEB3C6D}" type="sibTrans" cxnId="{1F4D8813-E769-4D0C-AD0B-5AB0BFE3D455}">
      <dgm:prSet/>
      <dgm:spPr/>
      <dgm:t>
        <a:bodyPr/>
        <a:lstStyle/>
        <a:p>
          <a:endParaRPr lang="pl-PL" sz="2400"/>
        </a:p>
      </dgm:t>
    </dgm:pt>
    <dgm:pt modelId="{812F0401-AA38-453A-84BA-3D607DE8D4AA}">
      <dgm:prSet custT="1"/>
      <dgm:spPr/>
      <dgm:t>
        <a:bodyPr/>
        <a:lstStyle/>
        <a:p>
          <a:r>
            <a:rPr lang="pl-PL" sz="2400"/>
            <a:t>Szkolenia</a:t>
          </a:r>
        </a:p>
      </dgm:t>
    </dgm:pt>
    <dgm:pt modelId="{4249C8F6-FEA0-49F3-8535-EECA4D07E920}" type="parTrans" cxnId="{6630E4EB-3369-46E0-ADA3-85ABA4337256}">
      <dgm:prSet/>
      <dgm:spPr/>
      <dgm:t>
        <a:bodyPr/>
        <a:lstStyle/>
        <a:p>
          <a:endParaRPr lang="pl-PL" sz="2400"/>
        </a:p>
      </dgm:t>
    </dgm:pt>
    <dgm:pt modelId="{58ED3CD6-3AC0-4910-BA09-E9762344EDDF}" type="sibTrans" cxnId="{6630E4EB-3369-46E0-ADA3-85ABA4337256}">
      <dgm:prSet/>
      <dgm:spPr/>
      <dgm:t>
        <a:bodyPr/>
        <a:lstStyle/>
        <a:p>
          <a:endParaRPr lang="pl-PL" sz="2400"/>
        </a:p>
      </dgm:t>
    </dgm:pt>
    <dgm:pt modelId="{41C5BB56-A1CD-4B77-A1C4-4B188352B9DB}">
      <dgm:prSet custT="1"/>
      <dgm:spPr/>
      <dgm:t>
        <a:bodyPr/>
        <a:lstStyle/>
        <a:p>
          <a:r>
            <a:rPr lang="pl-PL" sz="2400" b="1"/>
            <a:t>Możliwość dofinansowania z innych źródeł:</a:t>
          </a:r>
          <a:endParaRPr lang="pl-PL" sz="2400"/>
        </a:p>
      </dgm:t>
    </dgm:pt>
    <dgm:pt modelId="{FB0BE3BE-12B4-48F1-BF67-94CA17E7777A}" type="parTrans" cxnId="{C28B586B-70E1-450F-B5A5-9B5EE3CFEB99}">
      <dgm:prSet/>
      <dgm:spPr/>
      <dgm:t>
        <a:bodyPr/>
        <a:lstStyle/>
        <a:p>
          <a:endParaRPr lang="pl-PL" sz="2400"/>
        </a:p>
      </dgm:t>
    </dgm:pt>
    <dgm:pt modelId="{B988A569-D2BA-4D57-BD25-E6232A4CA09A}" type="sibTrans" cxnId="{C28B586B-70E1-450F-B5A5-9B5EE3CFEB99}">
      <dgm:prSet/>
      <dgm:spPr/>
      <dgm:t>
        <a:bodyPr/>
        <a:lstStyle/>
        <a:p>
          <a:endParaRPr lang="pl-PL" sz="2400"/>
        </a:p>
      </dgm:t>
    </dgm:pt>
    <dgm:pt modelId="{8CF3574E-771A-417B-BF14-BE229816792E}">
      <dgm:prSet custT="1"/>
      <dgm:spPr/>
      <dgm:t>
        <a:bodyPr/>
        <a:lstStyle/>
        <a:p>
          <a:r>
            <a:rPr lang="pl-PL" sz="2800"/>
            <a:t>Program „Czyste Powietrze”</a:t>
          </a:r>
        </a:p>
      </dgm:t>
    </dgm:pt>
    <dgm:pt modelId="{A2B4D185-BAFB-4FF3-895E-B1607D0B6F74}" type="parTrans" cxnId="{66A9242A-7CEB-4D81-9223-CF118DE34171}">
      <dgm:prSet/>
      <dgm:spPr/>
      <dgm:t>
        <a:bodyPr/>
        <a:lstStyle/>
        <a:p>
          <a:endParaRPr lang="pl-PL" sz="2400"/>
        </a:p>
      </dgm:t>
    </dgm:pt>
    <dgm:pt modelId="{2F23BA60-76B3-44E9-BFD0-C0BC5FC204CD}" type="sibTrans" cxnId="{66A9242A-7CEB-4D81-9223-CF118DE34171}">
      <dgm:prSet/>
      <dgm:spPr/>
      <dgm:t>
        <a:bodyPr/>
        <a:lstStyle/>
        <a:p>
          <a:endParaRPr lang="pl-PL" sz="2400"/>
        </a:p>
      </dgm:t>
    </dgm:pt>
    <dgm:pt modelId="{351A1ADC-3F17-4EC8-9E93-34D869E5F992}">
      <dgm:prSet custT="1"/>
      <dgm:spPr/>
      <dgm:t>
        <a:bodyPr/>
        <a:lstStyle/>
        <a:p>
          <a:r>
            <a:rPr lang="pl-PL" sz="2800"/>
            <a:t>Program „Ciepłownictwo powiatowe”</a:t>
          </a:r>
        </a:p>
      </dgm:t>
    </dgm:pt>
    <dgm:pt modelId="{C99D2622-D194-4555-8D82-7C6D99B55374}" type="parTrans" cxnId="{F99430E9-3AFD-473B-BE49-AAC13C7E1E27}">
      <dgm:prSet/>
      <dgm:spPr/>
      <dgm:t>
        <a:bodyPr/>
        <a:lstStyle/>
        <a:p>
          <a:endParaRPr lang="pl-PL" sz="2400"/>
        </a:p>
      </dgm:t>
    </dgm:pt>
    <dgm:pt modelId="{FA940FCF-7264-48AB-BEF3-C33D2E3A765F}" type="sibTrans" cxnId="{F99430E9-3AFD-473B-BE49-AAC13C7E1E27}">
      <dgm:prSet/>
      <dgm:spPr/>
      <dgm:t>
        <a:bodyPr/>
        <a:lstStyle/>
        <a:p>
          <a:endParaRPr lang="pl-PL" sz="2400"/>
        </a:p>
      </dgm:t>
    </dgm:pt>
    <dgm:pt modelId="{3A468F47-16AB-4099-BFE0-8D558E3247A0}">
      <dgm:prSet custT="1"/>
      <dgm:spPr/>
      <dgm:t>
        <a:bodyPr/>
        <a:lstStyle/>
        <a:p>
          <a:r>
            <a:rPr lang="pl-PL" sz="2800"/>
            <a:t>Program „Mój Prąd”</a:t>
          </a:r>
        </a:p>
      </dgm:t>
    </dgm:pt>
    <dgm:pt modelId="{1EAF07D2-2ECF-4E24-B2DA-153BB01069C8}" type="parTrans" cxnId="{B1427D87-A788-4152-A860-69B797945B23}">
      <dgm:prSet/>
      <dgm:spPr/>
      <dgm:t>
        <a:bodyPr/>
        <a:lstStyle/>
        <a:p>
          <a:endParaRPr lang="pl-PL" sz="2400"/>
        </a:p>
      </dgm:t>
    </dgm:pt>
    <dgm:pt modelId="{CF4D2EA8-5E4A-4790-89DF-72A1124E5C17}" type="sibTrans" cxnId="{B1427D87-A788-4152-A860-69B797945B23}">
      <dgm:prSet/>
      <dgm:spPr/>
      <dgm:t>
        <a:bodyPr/>
        <a:lstStyle/>
        <a:p>
          <a:endParaRPr lang="pl-PL" sz="2400"/>
        </a:p>
      </dgm:t>
    </dgm:pt>
    <dgm:pt modelId="{EB6BBC93-84DD-4A35-964F-7481AEFAEDFB}">
      <dgm:prSet custT="1"/>
      <dgm:spPr/>
      <dgm:t>
        <a:bodyPr/>
        <a:lstStyle/>
        <a:p>
          <a:r>
            <a:rPr lang="pl-PL" sz="2800"/>
            <a:t>Program STOP SMOG</a:t>
          </a:r>
        </a:p>
      </dgm:t>
    </dgm:pt>
    <dgm:pt modelId="{158E3E68-B7EC-4AD9-931F-594E124B179B}" type="parTrans" cxnId="{FBBF9150-6E50-4902-922F-01DBFEC7B8FB}">
      <dgm:prSet/>
      <dgm:spPr/>
      <dgm:t>
        <a:bodyPr/>
        <a:lstStyle/>
        <a:p>
          <a:endParaRPr lang="pl-PL" sz="2400"/>
        </a:p>
      </dgm:t>
    </dgm:pt>
    <dgm:pt modelId="{DE0324D0-3008-48C5-9093-2762ABE6F8C5}" type="sibTrans" cxnId="{FBBF9150-6E50-4902-922F-01DBFEC7B8FB}">
      <dgm:prSet/>
      <dgm:spPr/>
      <dgm:t>
        <a:bodyPr/>
        <a:lstStyle/>
        <a:p>
          <a:endParaRPr lang="pl-PL" sz="2400"/>
        </a:p>
      </dgm:t>
    </dgm:pt>
    <dgm:pt modelId="{3FBC8870-3C30-4147-B4D5-32FE6C47F4BE}" type="pres">
      <dgm:prSet presAssocID="{CDB7F572-CB35-49E1-8DFF-110B29081A8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40732F6-059D-490F-A3E7-5D992A454A26}" type="pres">
      <dgm:prSet presAssocID="{6E51D606-E892-4FA0-9767-6AA927A4B739}" presName="parentText1" presStyleLbl="node1" presStyleIdx="0" presStyleCnt="2" custScaleY="108639" custLinFactNeighborY="-3655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6B434E-A192-408C-8962-BC3F4C768B92}" type="pres">
      <dgm:prSet presAssocID="{6E51D606-E892-4FA0-9767-6AA927A4B739}" presName="childText1" presStyleLbl="solidAlignAcc1" presStyleIdx="0" presStyleCnt="2" custScaleY="131964" custLinFactNeighborX="0" custLinFactNeighborY="-1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7E36BF-CB93-48BB-B41D-2C1B85B3F60C}" type="pres">
      <dgm:prSet presAssocID="{41C5BB56-A1CD-4B77-A1C4-4B188352B9DB}" presName="parentText2" presStyleLbl="node1" presStyleIdx="1" presStyleCnt="2" custScaleX="101620" custScaleY="134186" custLinFactNeighborY="-215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F71DB9-6C46-4F41-880F-9FF0229752C7}" type="pres">
      <dgm:prSet presAssocID="{41C5BB56-A1CD-4B77-A1C4-4B188352B9DB}" presName="childText2" presStyleLbl="solidAlignAcc1" presStyleIdx="1" presStyleCnt="2" custScaleX="102633" custScaleY="113266" custLinFactNeighborX="400" custLinFactNeighborY="-7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77C4BD-9E5E-4611-AA88-B36D51A09765}" type="presOf" srcId="{3A468F47-16AB-4099-BFE0-8D558E3247A0}" destId="{32F71DB9-6C46-4F41-880F-9FF0229752C7}" srcOrd="0" destOrd="2" presId="urn:microsoft.com/office/officeart/2009/3/layout/IncreasingArrowsProcess"/>
    <dgm:cxn modelId="{66A9242A-7CEB-4D81-9223-CF118DE34171}" srcId="{41C5BB56-A1CD-4B77-A1C4-4B188352B9DB}" destId="{8CF3574E-771A-417B-BF14-BE229816792E}" srcOrd="0" destOrd="0" parTransId="{A2B4D185-BAFB-4FF3-895E-B1607D0B6F74}" sibTransId="{2F23BA60-76B3-44E9-BFD0-C0BC5FC204CD}"/>
    <dgm:cxn modelId="{5C62B0E1-6F68-4297-98FB-169805F1C74B}" type="presOf" srcId="{812F0401-AA38-453A-84BA-3D607DE8D4AA}" destId="{AF6B434E-A192-408C-8962-BC3F4C768B92}" srcOrd="0" destOrd="5" presId="urn:microsoft.com/office/officeart/2009/3/layout/IncreasingArrowsProcess"/>
    <dgm:cxn modelId="{66FFE27C-9ED7-4FAE-BA3C-D68CB0467ECB}" type="presOf" srcId="{6E51D606-E892-4FA0-9767-6AA927A4B739}" destId="{140732F6-059D-490F-A3E7-5D992A454A26}" srcOrd="0" destOrd="0" presId="urn:microsoft.com/office/officeart/2009/3/layout/IncreasingArrowsProcess"/>
    <dgm:cxn modelId="{FBBF9150-6E50-4902-922F-01DBFEC7B8FB}" srcId="{41C5BB56-A1CD-4B77-A1C4-4B188352B9DB}" destId="{EB6BBC93-84DD-4A35-964F-7481AEFAEDFB}" srcOrd="3" destOrd="0" parTransId="{158E3E68-B7EC-4AD9-931F-594E124B179B}" sibTransId="{DE0324D0-3008-48C5-9093-2762ABE6F8C5}"/>
    <dgm:cxn modelId="{8BE402D5-5208-426E-9D98-9069B26FF43D}" type="presOf" srcId="{D47C82EB-A422-4E6F-BD12-BB4AED3E289F}" destId="{AF6B434E-A192-408C-8962-BC3F4C768B92}" srcOrd="0" destOrd="0" presId="urn:microsoft.com/office/officeart/2009/3/layout/IncreasingArrowsProcess"/>
    <dgm:cxn modelId="{C28B586B-70E1-450F-B5A5-9B5EE3CFEB99}" srcId="{CDB7F572-CB35-49E1-8DFF-110B29081A83}" destId="{41C5BB56-A1CD-4B77-A1C4-4B188352B9DB}" srcOrd="1" destOrd="0" parTransId="{FB0BE3BE-12B4-48F1-BF67-94CA17E7777A}" sibTransId="{B988A569-D2BA-4D57-BD25-E6232A4CA09A}"/>
    <dgm:cxn modelId="{5887D04D-0B00-4E94-A6F6-19384DFC14D5}" type="presOf" srcId="{2D9AB90B-1405-4B6A-98FE-7917F19CFB65}" destId="{AF6B434E-A192-408C-8962-BC3F4C768B92}" srcOrd="0" destOrd="2" presId="urn:microsoft.com/office/officeart/2009/3/layout/IncreasingArrowsProcess"/>
    <dgm:cxn modelId="{6630E4EB-3369-46E0-ADA3-85ABA4337256}" srcId="{6E51D606-E892-4FA0-9767-6AA927A4B739}" destId="{812F0401-AA38-453A-84BA-3D607DE8D4AA}" srcOrd="5" destOrd="0" parTransId="{4249C8F6-FEA0-49F3-8535-EECA4D07E920}" sibTransId="{58ED3CD6-3AC0-4910-BA09-E9762344EDDF}"/>
    <dgm:cxn modelId="{4B044F1F-565E-4D92-9760-0947E744CC88}" type="presOf" srcId="{EB6BBC93-84DD-4A35-964F-7481AEFAEDFB}" destId="{32F71DB9-6C46-4F41-880F-9FF0229752C7}" srcOrd="0" destOrd="3" presId="urn:microsoft.com/office/officeart/2009/3/layout/IncreasingArrowsProcess"/>
    <dgm:cxn modelId="{708E3AA5-5666-4B65-BE20-9BB849C58D53}" srcId="{CDB7F572-CB35-49E1-8DFF-110B29081A83}" destId="{6E51D606-E892-4FA0-9767-6AA927A4B739}" srcOrd="0" destOrd="0" parTransId="{5C8B0AAE-7772-4DE4-83B8-D8EA7AEDC59A}" sibTransId="{1C47B2BE-4390-48E4-841D-A47F2B8CE20B}"/>
    <dgm:cxn modelId="{1F4D8813-E769-4D0C-AD0B-5AB0BFE3D455}" srcId="{6E51D606-E892-4FA0-9767-6AA927A4B739}" destId="{6904FA09-9AB7-4CE8-931D-963970EB15F7}" srcOrd="4" destOrd="0" parTransId="{43D98181-F32F-473B-8569-0F666EA75532}" sibTransId="{3398297E-BF45-4E6A-895B-B7875FEB3C6D}"/>
    <dgm:cxn modelId="{7759CD7D-346A-48BD-A483-A59376ABD562}" type="presOf" srcId="{082ACF36-B286-4F2E-B245-872764FA823D}" destId="{AF6B434E-A192-408C-8962-BC3F4C768B92}" srcOrd="0" destOrd="3" presId="urn:microsoft.com/office/officeart/2009/3/layout/IncreasingArrowsProcess"/>
    <dgm:cxn modelId="{75242D82-FBD9-42C1-AEB9-CC313738CB62}" type="presOf" srcId="{8CF3574E-771A-417B-BF14-BE229816792E}" destId="{32F71DB9-6C46-4F41-880F-9FF0229752C7}" srcOrd="0" destOrd="0" presId="urn:microsoft.com/office/officeart/2009/3/layout/IncreasingArrowsProcess"/>
    <dgm:cxn modelId="{B1427D87-A788-4152-A860-69B797945B23}" srcId="{41C5BB56-A1CD-4B77-A1C4-4B188352B9DB}" destId="{3A468F47-16AB-4099-BFE0-8D558E3247A0}" srcOrd="2" destOrd="0" parTransId="{1EAF07D2-2ECF-4E24-B2DA-153BB01069C8}" sibTransId="{CF4D2EA8-5E4A-4790-89DF-72A1124E5C17}"/>
    <dgm:cxn modelId="{43F562F8-23DF-4DD7-96E5-9FE5FC42BA7A}" srcId="{6E51D606-E892-4FA0-9767-6AA927A4B739}" destId="{082ACF36-B286-4F2E-B245-872764FA823D}" srcOrd="3" destOrd="0" parTransId="{49A04EBF-5754-4ADD-B51C-68B877FCF6CE}" sibTransId="{DB97594F-3C34-44A1-8485-4427A1688C48}"/>
    <dgm:cxn modelId="{E488B0C4-DD9F-48A1-8554-CF32062D004C}" type="presOf" srcId="{E9FB695B-23CE-48B1-B1E4-114BB07553B6}" destId="{AF6B434E-A192-408C-8962-BC3F4C768B92}" srcOrd="0" destOrd="1" presId="urn:microsoft.com/office/officeart/2009/3/layout/IncreasingArrowsProcess"/>
    <dgm:cxn modelId="{4CC6252E-B1EA-4C20-BEA1-FE6359060538}" type="presOf" srcId="{351A1ADC-3F17-4EC8-9E93-34D869E5F992}" destId="{32F71DB9-6C46-4F41-880F-9FF0229752C7}" srcOrd="0" destOrd="1" presId="urn:microsoft.com/office/officeart/2009/3/layout/IncreasingArrowsProcess"/>
    <dgm:cxn modelId="{F99430E9-3AFD-473B-BE49-AAC13C7E1E27}" srcId="{41C5BB56-A1CD-4B77-A1C4-4B188352B9DB}" destId="{351A1ADC-3F17-4EC8-9E93-34D869E5F992}" srcOrd="1" destOrd="0" parTransId="{C99D2622-D194-4555-8D82-7C6D99B55374}" sibTransId="{FA940FCF-7264-48AB-BEF3-C33D2E3A765F}"/>
    <dgm:cxn modelId="{9BABB326-D3AB-4156-8065-0BD32B374877}" type="presOf" srcId="{6904FA09-9AB7-4CE8-931D-963970EB15F7}" destId="{AF6B434E-A192-408C-8962-BC3F4C768B92}" srcOrd="0" destOrd="4" presId="urn:microsoft.com/office/officeart/2009/3/layout/IncreasingArrowsProcess"/>
    <dgm:cxn modelId="{935F0A48-32BC-4798-A949-8D481898575E}" type="presOf" srcId="{41C5BB56-A1CD-4B77-A1C4-4B188352B9DB}" destId="{EA7E36BF-CB93-48BB-B41D-2C1B85B3F60C}" srcOrd="0" destOrd="0" presId="urn:microsoft.com/office/officeart/2009/3/layout/IncreasingArrowsProcess"/>
    <dgm:cxn modelId="{4B8CB6DE-B161-4253-86D1-FD4B83611949}" srcId="{6E51D606-E892-4FA0-9767-6AA927A4B739}" destId="{E9FB695B-23CE-48B1-B1E4-114BB07553B6}" srcOrd="1" destOrd="0" parTransId="{0F6663AA-4224-4A5F-8984-048EBDE87B3A}" sibTransId="{CE95F10E-0F05-418E-BF8F-FAC7C66E3D3D}"/>
    <dgm:cxn modelId="{889C3E96-4220-4251-8E60-5C0135744354}" srcId="{6E51D606-E892-4FA0-9767-6AA927A4B739}" destId="{D47C82EB-A422-4E6F-BD12-BB4AED3E289F}" srcOrd="0" destOrd="0" parTransId="{E8FD5CA1-5A32-4AF5-9502-5914471F98F1}" sibTransId="{DC42B315-82E6-4E51-92CF-526D7E1AA157}"/>
    <dgm:cxn modelId="{1B347696-B28C-4F42-B97D-A990BF13EA14}" srcId="{6E51D606-E892-4FA0-9767-6AA927A4B739}" destId="{2D9AB90B-1405-4B6A-98FE-7917F19CFB65}" srcOrd="2" destOrd="0" parTransId="{704218F8-02B6-4905-AAD4-BC1F59735D4A}" sibTransId="{FFBA501B-FE94-42AD-B55F-1AF2346B5A25}"/>
    <dgm:cxn modelId="{472E906B-C7C9-4685-9604-CB9F4528778E}" type="presOf" srcId="{CDB7F572-CB35-49E1-8DFF-110B29081A83}" destId="{3FBC8870-3C30-4147-B4D5-32FE6C47F4BE}" srcOrd="0" destOrd="0" presId="urn:microsoft.com/office/officeart/2009/3/layout/IncreasingArrowsProcess"/>
    <dgm:cxn modelId="{D98769EE-BDCE-4D28-A91A-889A9C67AB85}" type="presParOf" srcId="{3FBC8870-3C30-4147-B4D5-32FE6C47F4BE}" destId="{140732F6-059D-490F-A3E7-5D992A454A26}" srcOrd="0" destOrd="0" presId="urn:microsoft.com/office/officeart/2009/3/layout/IncreasingArrowsProcess"/>
    <dgm:cxn modelId="{114FA5B3-4E5E-4E1D-8D34-1265E2BAFC88}" type="presParOf" srcId="{3FBC8870-3C30-4147-B4D5-32FE6C47F4BE}" destId="{AF6B434E-A192-408C-8962-BC3F4C768B92}" srcOrd="1" destOrd="0" presId="urn:microsoft.com/office/officeart/2009/3/layout/IncreasingArrowsProcess"/>
    <dgm:cxn modelId="{B8F84EA7-37CC-4636-BE16-8F6BAC4B5504}" type="presParOf" srcId="{3FBC8870-3C30-4147-B4D5-32FE6C47F4BE}" destId="{EA7E36BF-CB93-48BB-B41D-2C1B85B3F60C}" srcOrd="2" destOrd="0" presId="urn:microsoft.com/office/officeart/2009/3/layout/IncreasingArrowsProcess"/>
    <dgm:cxn modelId="{3C36F093-9FA9-4B34-8A41-887892CBD142}" type="presParOf" srcId="{3FBC8870-3C30-4147-B4D5-32FE6C47F4BE}" destId="{32F71DB9-6C46-4F41-880F-9FF0229752C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61A0C2-4AD7-4C83-A299-135985FACBA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6B62126-219F-40EF-9ED1-9D5EDD56B06A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Kraj</a:t>
          </a:r>
        </a:p>
      </dgm:t>
    </dgm:pt>
    <dgm:pt modelId="{38EEF465-F083-4C0A-8E44-AEFBC1061D98}" type="parTrans" cxnId="{1CC5BD96-AFEF-47BA-9246-B89A141375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60DCA9-4C1B-4BA6-A4A2-B969652D0D5E}" type="sibTrans" cxnId="{1CC5BD96-AFEF-47BA-9246-B89A141375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43C893F-E5F5-4F61-8FB1-F123857B4236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Województwo</a:t>
          </a:r>
        </a:p>
      </dgm:t>
    </dgm:pt>
    <dgm:pt modelId="{08B1FE63-3286-4CFB-A365-29C51615B5FB}" type="parTrans" cxnId="{4DA7A94A-2160-4A14-88DD-555A4880597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04D68EF-50CE-4860-B06E-8406DD7A5AAE}" type="sibTrans" cxnId="{4DA7A94A-2160-4A14-88DD-555A4880597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9578F6F-7E86-4FCD-94F7-145436DA7C90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Gmina</a:t>
          </a:r>
        </a:p>
      </dgm:t>
    </dgm:pt>
    <dgm:pt modelId="{6E2781EB-B905-457B-9417-5AA4B3807591}" type="parTrans" cxnId="{F1DF20EA-0109-4F24-B9C7-CB9AF66555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81B2DB-4532-476D-8D9E-47EC604C0013}" type="sibTrans" cxnId="{F1DF20EA-0109-4F24-B9C7-CB9AF66555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CEFCFDA-A1CA-4C97-B837-91AEDAE85A88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Mieszkańcy</a:t>
          </a:r>
        </a:p>
      </dgm:t>
    </dgm:pt>
    <dgm:pt modelId="{883F0C04-733F-473B-AAA1-4EE60288E576}" type="parTrans" cxnId="{4CEAD71A-3005-4C01-BFFA-2B1F2AF0BC8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452BCA2-DDEF-43C7-A28E-F2E7F144BC76}" type="sibTrans" cxnId="{4CEAD71A-3005-4C01-BFFA-2B1F2AF0BC8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9F54940-292C-4D16-B161-326777C00FC4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terminu określenia programu</a:t>
          </a:r>
        </a:p>
      </dgm:t>
    </dgm:pt>
    <dgm:pt modelId="{18E5A73E-BE6E-45B4-B23A-5F0225E79755}" type="parTrans" cxnId="{11370344-B134-43BE-9FED-D6214928D9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A1EB879-3C4F-4507-BB21-FF77185301A8}" type="sibTrans" cxnId="{11370344-B134-43BE-9FED-D6214928D9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CCC6C71-1C21-4FED-85C7-1FCB032F407B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kara </a:t>
          </a:r>
          <a:r>
            <a:rPr lang="pl-PL" sz="1600">
              <a:solidFill>
                <a:schemeClr val="tx1"/>
              </a:solidFill>
            </a:rPr>
            <a:t>okresowa: </a:t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5 066 EUR do 303 960 EUR (za każdy dzień naruszenia)</a:t>
          </a:r>
        </a:p>
      </dgm:t>
    </dgm:pt>
    <dgm:pt modelId="{87AC792A-58BA-4B74-8ED1-C63C2A0369AC}" type="parTrans" cxnId="{EC313260-04C0-474F-9F90-CFA8B5DE06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EEEF32D-0BA5-4C7B-8774-767DF5B8F2F9}" type="sibTrans" cxnId="{EC313260-04C0-474F-9F90-CFA8B5DE06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76ED7C-737E-4F11-BDD5-1D7233B9A293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kara </a:t>
          </a:r>
          <a:r>
            <a:rPr lang="pl-PL" sz="1600">
              <a:solidFill>
                <a:schemeClr val="tx1"/>
              </a:solidFill>
            </a:rPr>
            <a:t>ryczałtowa: </a:t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(4 300 000 EUR - 50 034 200 EUR)</a:t>
          </a:r>
        </a:p>
      </dgm:t>
    </dgm:pt>
    <dgm:pt modelId="{64FD955B-9A0F-412B-9CCA-097559DB82D2}" type="parTrans" cxnId="{F8411FFA-545E-41EE-9AB1-C4472E1BCAB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1A1D91-F3F0-4A11-8EDC-0E8A919958FF}" type="sibTrans" cxnId="{F8411FFA-545E-41EE-9AB1-C4472E1BCAB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606F15-54E8-4850-8105-2F1518212C15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terminów realizacji działań naprawczych</a:t>
          </a:r>
        </a:p>
      </dgm:t>
    </dgm:pt>
    <dgm:pt modelId="{EEDFB2C5-FFE1-4209-8DC2-30D64ACF7D8F}" type="parTrans" cxnId="{284832D4-45A9-4767-AF6B-98346FC1CD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3000CC7-1097-4F4B-B66F-9E491F40B7B7}" type="sibTrans" cxnId="{284832D4-45A9-4767-AF6B-98346FC1CD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B78E0AD-1F36-4712-BBE3-0708F55E7C6C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kary:</a:t>
          </a:r>
          <a:r>
            <a:rPr lang="pl-PL" sz="1600">
              <a:solidFill>
                <a:schemeClr val="tx1"/>
              </a:solidFill>
            </a:rPr>
            <a:t/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(50 000 zł - 500 000 zł)</a:t>
          </a:r>
        </a:p>
      </dgm:t>
    </dgm:pt>
    <dgm:pt modelId="{814C5C69-7DCF-4B23-8298-8542A5CF3DC9}" type="parTrans" cxnId="{44D91047-FFA6-48C2-AAEE-F4FBC84551A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F76ECF2-9301-4F56-BA75-DD4FDC6723B7}" type="sibTrans" cxnId="{44D91047-FFA6-48C2-AAEE-F4FBC84551A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341A065-BCDD-436F-8D03-0471B6E455B6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terminu uchwalenia POP</a:t>
          </a:r>
        </a:p>
      </dgm:t>
    </dgm:pt>
    <dgm:pt modelId="{D093A2D6-3CE3-45C9-BEEC-0D0D14E65780}" type="parTrans" cxnId="{19E798BC-AFB8-402A-8FE1-FEE5E97A584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F03DB74-F8E7-4653-8EA8-D68A51E77579}" type="sibTrans" cxnId="{19E798BC-AFB8-402A-8FE1-FEE5E97A584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8420A2A-65F4-473C-811A-93B8C069F934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kary:</a:t>
          </a:r>
          <a:r>
            <a:rPr lang="pl-PL" sz="1600">
              <a:solidFill>
                <a:schemeClr val="tx1"/>
              </a:solidFill>
            </a:rPr>
            <a:t/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(50 000 zł - 500 000 zł)</a:t>
          </a:r>
        </a:p>
      </dgm:t>
    </dgm:pt>
    <dgm:pt modelId="{C37DCBC4-39A4-4EBE-BE4D-0BE1420F9838}" type="parTrans" cxnId="{76B905D9-D21F-4DAD-8E8D-43721C5D90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D29EF38-342E-4312-8E9E-17A3586A7719}" type="sibTrans" cxnId="{76B905D9-D21F-4DAD-8E8D-43721C5D90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0F918FF-5779-4186-8956-069DFD0EC3B7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brak poprawy jakości powietrza</a:t>
          </a:r>
        </a:p>
      </dgm:t>
    </dgm:pt>
    <dgm:pt modelId="{C471E0C6-1960-47C6-BC68-AE9584298BBE}" type="parTrans" cxnId="{5A9D1E09-A6B6-4BF7-BD88-74E25F49BD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75A84BA-7433-42DB-A234-80F922AC6EB5}" type="sibTrans" cxnId="{5A9D1E09-A6B6-4BF7-BD88-74E25F49BD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C7FA4C-0833-402B-A94F-CF44BA6D74B4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narażenie na szkodliwe oddziaływanie zanieczyszczeń powietrza</a:t>
          </a:r>
        </a:p>
      </dgm:t>
    </dgm:pt>
    <dgm:pt modelId="{0075A1AF-E2F9-4D0D-A6AF-EC46CAEADF35}" type="parTrans" cxnId="{7D5121F8-E06C-4740-BF83-9935A954D2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BB8910C-F5FE-4FD0-915D-B32593D81EF6}" type="sibTrans" cxnId="{7D5121F8-E06C-4740-BF83-9935A954D2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0CFBDE3-2605-49AE-A820-AD92DE342762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skrócenie życia </a:t>
          </a:r>
          <a:br>
            <a:rPr lang="pl-PL" sz="1800" dirty="0">
              <a:solidFill>
                <a:schemeClr val="tx1"/>
              </a:solidFill>
            </a:rPr>
          </a:br>
          <a:r>
            <a:rPr lang="pl-PL" sz="1800" dirty="0">
              <a:solidFill>
                <a:schemeClr val="tx1"/>
              </a:solidFill>
            </a:rPr>
            <a:t>o ok. 8 – 10 miesięcy</a:t>
          </a:r>
        </a:p>
      </dgm:t>
    </dgm:pt>
    <dgm:pt modelId="{74FA37E4-FAC1-4D4A-8C03-46AE53DF0C4C}" type="parTrans" cxnId="{340CCEC1-59D2-4B31-829E-D18BB8F7C8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CD84FB2-11E9-457D-8C2A-C289C131FCE8}" type="sibTrans" cxnId="{340CCEC1-59D2-4B31-829E-D18BB8F7C8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D91C169-A44F-4D1A-8837-B84BC514424B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koszty zdrowotne: </a:t>
          </a:r>
          <a:br>
            <a:rPr lang="pl-PL" sz="1800">
              <a:solidFill>
                <a:schemeClr val="tx1"/>
              </a:solidFill>
            </a:rPr>
          </a:br>
          <a:r>
            <a:rPr lang="pl-PL" sz="1800">
              <a:solidFill>
                <a:schemeClr val="tx1"/>
              </a:solidFill>
            </a:rPr>
            <a:t>800 zł/miesiąc</a:t>
          </a:r>
        </a:p>
      </dgm:t>
    </dgm:pt>
    <dgm:pt modelId="{77A55806-BC9A-4560-B504-A2F76334B674}" type="parTrans" cxnId="{8D79B9A8-7382-4E7F-91BD-8435BCE606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60F7BBF-EFAC-48F2-84D2-C4D48DE140AF}" type="sibTrans" cxnId="{8D79B9A8-7382-4E7F-91BD-8435BCE606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57CE117-3272-47FE-93E7-C73E1939DACC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 </a:t>
          </a:r>
          <a:r>
            <a:rPr lang="pl-PL" sz="1600">
              <a:solidFill>
                <a:schemeClr val="tx1"/>
              </a:solidFill>
            </a:rPr>
            <a:t>za</a:t>
          </a:r>
          <a:r>
            <a:rPr lang="pl-PL" sz="1600" b="1">
              <a:solidFill>
                <a:schemeClr val="tx1"/>
              </a:solidFill>
            </a:rPr>
            <a:t> </a:t>
          </a:r>
          <a:r>
            <a:rPr lang="pl-PL" sz="1600">
              <a:solidFill>
                <a:schemeClr val="tx1"/>
              </a:solidFill>
            </a:rPr>
            <a:t>nierealizowanie działań krótkoterminowych: 500 zł – 5 000 zł</a:t>
          </a:r>
        </a:p>
      </dgm:t>
    </dgm:pt>
    <dgm:pt modelId="{D0EAE31E-8D4D-468B-9C1E-835BF6814638}" type="parTrans" cxnId="{7B0447EE-CA7C-4428-A937-DC8D22AB038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02F2A16-B905-4591-B2F3-528E2E0A3236}" type="sibTrans" cxnId="{7B0447EE-CA7C-4428-A937-DC8D22AB038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648B1AB-2F27-4754-88B1-167695A646A6}" type="pres">
      <dgm:prSet presAssocID="{F961A0C2-4AD7-4C83-A299-135985FACB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9D0F29-42F4-452F-8CF3-42EB6533E71B}" type="pres">
      <dgm:prSet presAssocID="{26B62126-219F-40EF-9ED1-9D5EDD56B06A}" presName="root1" presStyleCnt="0"/>
      <dgm:spPr/>
    </dgm:pt>
    <dgm:pt modelId="{399CE4DE-E76A-4F45-9E40-86E0C6DE48B8}" type="pres">
      <dgm:prSet presAssocID="{26B62126-219F-40EF-9ED1-9D5EDD56B06A}" presName="LevelOneTextNode" presStyleLbl="node0" presStyleIdx="0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2703B15-2096-48D1-AB6D-EDE7621B9DEE}" type="pres">
      <dgm:prSet presAssocID="{26B62126-219F-40EF-9ED1-9D5EDD56B06A}" presName="level2hierChild" presStyleCnt="0"/>
      <dgm:spPr/>
    </dgm:pt>
    <dgm:pt modelId="{794BD625-6F96-4819-A58D-462379CFD68D}" type="pres">
      <dgm:prSet presAssocID="{18E5A73E-BE6E-45B4-B23A-5F0225E79755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2B3DE1DA-6B6B-47AD-A673-38AFA1EF5265}" type="pres">
      <dgm:prSet presAssocID="{18E5A73E-BE6E-45B4-B23A-5F0225E79755}" presName="connTx" presStyleLbl="parChTrans1D2" presStyleIdx="0" presStyleCnt="4"/>
      <dgm:spPr/>
      <dgm:t>
        <a:bodyPr/>
        <a:lstStyle/>
        <a:p>
          <a:endParaRPr lang="pl-PL"/>
        </a:p>
      </dgm:t>
    </dgm:pt>
    <dgm:pt modelId="{EB4ED2E8-64A8-4DF5-B922-D48D80A4DDB3}" type="pres">
      <dgm:prSet presAssocID="{F9F54940-292C-4D16-B161-326777C00FC4}" presName="root2" presStyleCnt="0"/>
      <dgm:spPr/>
    </dgm:pt>
    <dgm:pt modelId="{929ED0FC-4532-4692-9C15-27D227E26C10}" type="pres">
      <dgm:prSet presAssocID="{F9F54940-292C-4D16-B161-326777C00FC4}" presName="LevelTwoTextNode" presStyleLbl="node2" presStyleIdx="0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7EE5A03-2A9B-4B8D-AC46-3C25EF733DE4}" type="pres">
      <dgm:prSet presAssocID="{F9F54940-292C-4D16-B161-326777C00FC4}" presName="level3hierChild" presStyleCnt="0"/>
      <dgm:spPr/>
    </dgm:pt>
    <dgm:pt modelId="{8FE7359E-23D9-427B-B744-7449FEE80333}" type="pres">
      <dgm:prSet presAssocID="{87AC792A-58BA-4B74-8ED1-C63C2A0369AC}" presName="conn2-1" presStyleLbl="parChTrans1D3" presStyleIdx="0" presStyleCnt="6"/>
      <dgm:spPr/>
      <dgm:t>
        <a:bodyPr/>
        <a:lstStyle/>
        <a:p>
          <a:endParaRPr lang="pl-PL"/>
        </a:p>
      </dgm:t>
    </dgm:pt>
    <dgm:pt modelId="{AD138BE7-1C24-4D08-B3B2-AA5958616997}" type="pres">
      <dgm:prSet presAssocID="{87AC792A-58BA-4B74-8ED1-C63C2A0369AC}" presName="connTx" presStyleLbl="parChTrans1D3" presStyleIdx="0" presStyleCnt="6"/>
      <dgm:spPr/>
      <dgm:t>
        <a:bodyPr/>
        <a:lstStyle/>
        <a:p>
          <a:endParaRPr lang="pl-PL"/>
        </a:p>
      </dgm:t>
    </dgm:pt>
    <dgm:pt modelId="{BE84B615-D251-4804-A942-F29DB5F582D8}" type="pres">
      <dgm:prSet presAssocID="{ECCC6C71-1C21-4FED-85C7-1FCB032F407B}" presName="root2" presStyleCnt="0"/>
      <dgm:spPr/>
    </dgm:pt>
    <dgm:pt modelId="{A8D27372-A831-45DB-A097-08E85609037C}" type="pres">
      <dgm:prSet presAssocID="{ECCC6C71-1C21-4FED-85C7-1FCB032F407B}" presName="LevelTwoTextNode" presStyleLbl="node3" presStyleIdx="0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52A1F55-F9DE-45C9-9FE3-F163B9A28581}" type="pres">
      <dgm:prSet presAssocID="{ECCC6C71-1C21-4FED-85C7-1FCB032F407B}" presName="level3hierChild" presStyleCnt="0"/>
      <dgm:spPr/>
    </dgm:pt>
    <dgm:pt modelId="{0232BD6D-63EF-4EAF-AF81-A77CFE9D1140}" type="pres">
      <dgm:prSet presAssocID="{64FD955B-9A0F-412B-9CCA-097559DB82D2}" presName="conn2-1" presStyleLbl="parChTrans1D3" presStyleIdx="1" presStyleCnt="6"/>
      <dgm:spPr/>
      <dgm:t>
        <a:bodyPr/>
        <a:lstStyle/>
        <a:p>
          <a:endParaRPr lang="pl-PL"/>
        </a:p>
      </dgm:t>
    </dgm:pt>
    <dgm:pt modelId="{4E7F51D1-F1B0-48D7-B3B0-C3909628A185}" type="pres">
      <dgm:prSet presAssocID="{64FD955B-9A0F-412B-9CCA-097559DB82D2}" presName="connTx" presStyleLbl="parChTrans1D3" presStyleIdx="1" presStyleCnt="6"/>
      <dgm:spPr/>
      <dgm:t>
        <a:bodyPr/>
        <a:lstStyle/>
        <a:p>
          <a:endParaRPr lang="pl-PL"/>
        </a:p>
      </dgm:t>
    </dgm:pt>
    <dgm:pt modelId="{F3D01D3D-54A4-4649-9759-9A62D9CD4A01}" type="pres">
      <dgm:prSet presAssocID="{AD76ED7C-737E-4F11-BDD5-1D7233B9A293}" presName="root2" presStyleCnt="0"/>
      <dgm:spPr/>
    </dgm:pt>
    <dgm:pt modelId="{09681469-3A93-470A-862E-F73386DC977D}" type="pres">
      <dgm:prSet presAssocID="{AD76ED7C-737E-4F11-BDD5-1D7233B9A293}" presName="LevelTwoTextNode" presStyleLbl="node3" presStyleIdx="1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3DA9EF9-A18F-4174-B765-6D9E57885EDD}" type="pres">
      <dgm:prSet presAssocID="{AD76ED7C-737E-4F11-BDD5-1D7233B9A293}" presName="level3hierChild" presStyleCnt="0"/>
      <dgm:spPr/>
    </dgm:pt>
    <dgm:pt modelId="{49DC8FBF-6456-42A1-9999-B7CABADB72C4}" type="pres">
      <dgm:prSet presAssocID="{043C893F-E5F5-4F61-8FB1-F123857B4236}" presName="root1" presStyleCnt="0"/>
      <dgm:spPr/>
    </dgm:pt>
    <dgm:pt modelId="{2CF6B2D2-3E4A-4FB0-8B23-413BA5545ECB}" type="pres">
      <dgm:prSet presAssocID="{043C893F-E5F5-4F61-8FB1-F123857B4236}" presName="LevelOneTextNode" presStyleLbl="node0" presStyleIdx="1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1531BF3-8134-4B3E-A967-6944FCBA91BA}" type="pres">
      <dgm:prSet presAssocID="{043C893F-E5F5-4F61-8FB1-F123857B4236}" presName="level2hierChild" presStyleCnt="0"/>
      <dgm:spPr/>
    </dgm:pt>
    <dgm:pt modelId="{884578BE-7F3B-4913-980A-086D0AD3CD7B}" type="pres">
      <dgm:prSet presAssocID="{D093A2D6-3CE3-45C9-BEEC-0D0D14E65780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0C8379A7-808C-4BEC-82CA-81B09C0D5975}" type="pres">
      <dgm:prSet presAssocID="{D093A2D6-3CE3-45C9-BEEC-0D0D14E65780}" presName="connTx" presStyleLbl="parChTrans1D2" presStyleIdx="1" presStyleCnt="4"/>
      <dgm:spPr/>
      <dgm:t>
        <a:bodyPr/>
        <a:lstStyle/>
        <a:p>
          <a:endParaRPr lang="pl-PL"/>
        </a:p>
      </dgm:t>
    </dgm:pt>
    <dgm:pt modelId="{B807F56A-0229-4FE4-8731-13F2460DDE1B}" type="pres">
      <dgm:prSet presAssocID="{9341A065-BCDD-436F-8D03-0471B6E455B6}" presName="root2" presStyleCnt="0"/>
      <dgm:spPr/>
    </dgm:pt>
    <dgm:pt modelId="{F460D592-7572-4FC0-B647-354846EFDDB5}" type="pres">
      <dgm:prSet presAssocID="{9341A065-BCDD-436F-8D03-0471B6E455B6}" presName="LevelTwoTextNode" presStyleLbl="node2" presStyleIdx="1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F265EFB-E4BA-4081-9C18-D37B875AF319}" type="pres">
      <dgm:prSet presAssocID="{9341A065-BCDD-436F-8D03-0471B6E455B6}" presName="level3hierChild" presStyleCnt="0"/>
      <dgm:spPr/>
    </dgm:pt>
    <dgm:pt modelId="{F13D6D8B-84C0-493F-8B76-C31D2084A35C}" type="pres">
      <dgm:prSet presAssocID="{C37DCBC4-39A4-4EBE-BE4D-0BE1420F9838}" presName="conn2-1" presStyleLbl="parChTrans1D3" presStyleIdx="2" presStyleCnt="6"/>
      <dgm:spPr/>
      <dgm:t>
        <a:bodyPr/>
        <a:lstStyle/>
        <a:p>
          <a:endParaRPr lang="pl-PL"/>
        </a:p>
      </dgm:t>
    </dgm:pt>
    <dgm:pt modelId="{9B9EF961-978F-4D8C-9123-BAF18FC7734D}" type="pres">
      <dgm:prSet presAssocID="{C37DCBC4-39A4-4EBE-BE4D-0BE1420F9838}" presName="connTx" presStyleLbl="parChTrans1D3" presStyleIdx="2" presStyleCnt="6"/>
      <dgm:spPr/>
      <dgm:t>
        <a:bodyPr/>
        <a:lstStyle/>
        <a:p>
          <a:endParaRPr lang="pl-PL"/>
        </a:p>
      </dgm:t>
    </dgm:pt>
    <dgm:pt modelId="{140BD81B-4B6E-4103-8A73-AE209FD2DFCC}" type="pres">
      <dgm:prSet presAssocID="{A8420A2A-65F4-473C-811A-93B8C069F934}" presName="root2" presStyleCnt="0"/>
      <dgm:spPr/>
    </dgm:pt>
    <dgm:pt modelId="{BEFCAF9C-6AFF-4E58-89F6-213565300B84}" type="pres">
      <dgm:prSet presAssocID="{A8420A2A-65F4-473C-811A-93B8C069F934}" presName="LevelTwoTextNode" presStyleLbl="node3" presStyleIdx="2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7605221-0E3D-48B8-93F9-86E8FDF9737C}" type="pres">
      <dgm:prSet presAssocID="{A8420A2A-65F4-473C-811A-93B8C069F934}" presName="level3hierChild" presStyleCnt="0"/>
      <dgm:spPr/>
    </dgm:pt>
    <dgm:pt modelId="{2C2D86BD-0085-407F-B3AA-107F6E0A37C3}" type="pres">
      <dgm:prSet presAssocID="{09578F6F-7E86-4FCD-94F7-145436DA7C90}" presName="root1" presStyleCnt="0"/>
      <dgm:spPr/>
    </dgm:pt>
    <dgm:pt modelId="{7C9C52B9-F251-4EA0-A8B1-6D3479371F53}" type="pres">
      <dgm:prSet presAssocID="{09578F6F-7E86-4FCD-94F7-145436DA7C90}" presName="LevelOneTextNode" presStyleLbl="node0" presStyleIdx="2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CBE4549-34D0-4CBE-8D74-07E798EBF4EE}" type="pres">
      <dgm:prSet presAssocID="{09578F6F-7E86-4FCD-94F7-145436DA7C90}" presName="level2hierChild" presStyleCnt="0"/>
      <dgm:spPr/>
    </dgm:pt>
    <dgm:pt modelId="{B1A9F3D1-0361-4CDD-90F9-6605E5D56D6E}" type="pres">
      <dgm:prSet presAssocID="{EEDFB2C5-FFE1-4209-8DC2-30D64ACF7D8F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CAB9C462-DD1F-466F-81F3-A7E56A6EB065}" type="pres">
      <dgm:prSet presAssocID="{EEDFB2C5-FFE1-4209-8DC2-30D64ACF7D8F}" presName="connTx" presStyleLbl="parChTrans1D2" presStyleIdx="2" presStyleCnt="4"/>
      <dgm:spPr/>
      <dgm:t>
        <a:bodyPr/>
        <a:lstStyle/>
        <a:p>
          <a:endParaRPr lang="pl-PL"/>
        </a:p>
      </dgm:t>
    </dgm:pt>
    <dgm:pt modelId="{F7AF98E5-9935-4411-A0B7-7DBC579DBD20}" type="pres">
      <dgm:prSet presAssocID="{C5606F15-54E8-4850-8105-2F1518212C15}" presName="root2" presStyleCnt="0"/>
      <dgm:spPr/>
    </dgm:pt>
    <dgm:pt modelId="{725D89C6-00F4-4233-9C76-1AFCD3B30F0C}" type="pres">
      <dgm:prSet presAssocID="{C5606F15-54E8-4850-8105-2F1518212C15}" presName="LevelTwoTextNode" presStyleLbl="node2" presStyleIdx="2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84E3625-70CC-4435-9252-812FFF8215DC}" type="pres">
      <dgm:prSet presAssocID="{C5606F15-54E8-4850-8105-2F1518212C15}" presName="level3hierChild" presStyleCnt="0"/>
      <dgm:spPr/>
    </dgm:pt>
    <dgm:pt modelId="{2E1B7D02-9DA4-4E5E-BA6D-90AB1B95AEF8}" type="pres">
      <dgm:prSet presAssocID="{814C5C69-7DCF-4B23-8298-8542A5CF3DC9}" presName="conn2-1" presStyleLbl="parChTrans1D3" presStyleIdx="3" presStyleCnt="6"/>
      <dgm:spPr/>
      <dgm:t>
        <a:bodyPr/>
        <a:lstStyle/>
        <a:p>
          <a:endParaRPr lang="pl-PL"/>
        </a:p>
      </dgm:t>
    </dgm:pt>
    <dgm:pt modelId="{A83B5CE3-0FCD-40E5-A66D-83792829EDE9}" type="pres">
      <dgm:prSet presAssocID="{814C5C69-7DCF-4B23-8298-8542A5CF3DC9}" presName="connTx" presStyleLbl="parChTrans1D3" presStyleIdx="3" presStyleCnt="6"/>
      <dgm:spPr/>
      <dgm:t>
        <a:bodyPr/>
        <a:lstStyle/>
        <a:p>
          <a:endParaRPr lang="pl-PL"/>
        </a:p>
      </dgm:t>
    </dgm:pt>
    <dgm:pt modelId="{175A2C7A-43F8-46D0-9FA0-C79D14179307}" type="pres">
      <dgm:prSet presAssocID="{6B78E0AD-1F36-4712-BBE3-0708F55E7C6C}" presName="root2" presStyleCnt="0"/>
      <dgm:spPr/>
    </dgm:pt>
    <dgm:pt modelId="{118C9935-C67A-42AE-B48A-6B80D75E31AB}" type="pres">
      <dgm:prSet presAssocID="{6B78E0AD-1F36-4712-BBE3-0708F55E7C6C}" presName="LevelTwoTextNode" presStyleLbl="node3" presStyleIdx="3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2B69E8D-4C1A-4DA2-807E-E26A2608BA9C}" type="pres">
      <dgm:prSet presAssocID="{6B78E0AD-1F36-4712-BBE3-0708F55E7C6C}" presName="level3hierChild" presStyleCnt="0"/>
      <dgm:spPr/>
    </dgm:pt>
    <dgm:pt modelId="{57352EB7-8D53-4029-8E7D-0E3218FA65D8}" type="pres">
      <dgm:prSet presAssocID="{ACEFCFDA-A1CA-4C97-B837-91AEDAE85A88}" presName="root1" presStyleCnt="0"/>
      <dgm:spPr/>
    </dgm:pt>
    <dgm:pt modelId="{EB293EC6-E7AE-4795-9ADA-2186DF60E284}" type="pres">
      <dgm:prSet presAssocID="{ACEFCFDA-A1CA-4C97-B837-91AEDAE85A88}" presName="LevelOneTextNode" presStyleLbl="node0" presStyleIdx="3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251DAB-7F79-44C4-A311-D787CAC28337}" type="pres">
      <dgm:prSet presAssocID="{ACEFCFDA-A1CA-4C97-B837-91AEDAE85A88}" presName="level2hierChild" presStyleCnt="0"/>
      <dgm:spPr/>
    </dgm:pt>
    <dgm:pt modelId="{9A90A407-B57F-44D4-85F0-EDBC0B126CB9}" type="pres">
      <dgm:prSet presAssocID="{C471E0C6-1960-47C6-BC68-AE9584298BBE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9297C592-86E7-45F4-B71C-7E712B03AC0F}" type="pres">
      <dgm:prSet presAssocID="{C471E0C6-1960-47C6-BC68-AE9584298BBE}" presName="connTx" presStyleLbl="parChTrans1D2" presStyleIdx="3" presStyleCnt="4"/>
      <dgm:spPr/>
      <dgm:t>
        <a:bodyPr/>
        <a:lstStyle/>
        <a:p>
          <a:endParaRPr lang="pl-PL"/>
        </a:p>
      </dgm:t>
    </dgm:pt>
    <dgm:pt modelId="{25A6E98C-8CE6-4F53-A8E2-9658C6212488}" type="pres">
      <dgm:prSet presAssocID="{60F918FF-5779-4186-8956-069DFD0EC3B7}" presName="root2" presStyleCnt="0"/>
      <dgm:spPr/>
    </dgm:pt>
    <dgm:pt modelId="{2B48D3B1-11DF-4586-B0CE-74534C3EC082}" type="pres">
      <dgm:prSet presAssocID="{60F918FF-5779-4186-8956-069DFD0EC3B7}" presName="LevelTwoTextNode" presStyleLbl="node2" presStyleIdx="3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9E9E9CA-663A-4538-BFCF-F25D02CCA954}" type="pres">
      <dgm:prSet presAssocID="{60F918FF-5779-4186-8956-069DFD0EC3B7}" presName="level3hierChild" presStyleCnt="0"/>
      <dgm:spPr/>
    </dgm:pt>
    <dgm:pt modelId="{3E108F38-C854-4032-9666-2031FE09752B}" type="pres">
      <dgm:prSet presAssocID="{0075A1AF-E2F9-4D0D-A6AF-EC46CAEADF35}" presName="conn2-1" presStyleLbl="parChTrans1D3" presStyleIdx="4" presStyleCnt="6"/>
      <dgm:spPr/>
      <dgm:t>
        <a:bodyPr/>
        <a:lstStyle/>
        <a:p>
          <a:endParaRPr lang="pl-PL"/>
        </a:p>
      </dgm:t>
    </dgm:pt>
    <dgm:pt modelId="{A51FBAC8-589E-488F-86AB-A12D01851FF4}" type="pres">
      <dgm:prSet presAssocID="{0075A1AF-E2F9-4D0D-A6AF-EC46CAEADF35}" presName="connTx" presStyleLbl="parChTrans1D3" presStyleIdx="4" presStyleCnt="6"/>
      <dgm:spPr/>
      <dgm:t>
        <a:bodyPr/>
        <a:lstStyle/>
        <a:p>
          <a:endParaRPr lang="pl-PL"/>
        </a:p>
      </dgm:t>
    </dgm:pt>
    <dgm:pt modelId="{9AE20C4D-62B0-42E3-B228-98DBD69C12D6}" type="pres">
      <dgm:prSet presAssocID="{92C7FA4C-0833-402B-A94F-CF44BA6D74B4}" presName="root2" presStyleCnt="0"/>
      <dgm:spPr/>
    </dgm:pt>
    <dgm:pt modelId="{A7E91041-0A79-4DD6-A484-36C463108B7A}" type="pres">
      <dgm:prSet presAssocID="{92C7FA4C-0833-402B-A94F-CF44BA6D74B4}" presName="LevelTwoTextNode" presStyleLbl="node3" presStyleIdx="4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56687F8-B0AC-4E79-8D12-58E4530A5FBD}" type="pres">
      <dgm:prSet presAssocID="{92C7FA4C-0833-402B-A94F-CF44BA6D74B4}" presName="level3hierChild" presStyleCnt="0"/>
      <dgm:spPr/>
    </dgm:pt>
    <dgm:pt modelId="{3F2E6616-8ED6-4AF7-8D9E-B038C9E009FF}" type="pres">
      <dgm:prSet presAssocID="{74FA37E4-FAC1-4D4A-8C03-46AE53DF0C4C}" presName="conn2-1" presStyleLbl="parChTrans1D4" presStyleIdx="0" presStyleCnt="2"/>
      <dgm:spPr/>
      <dgm:t>
        <a:bodyPr/>
        <a:lstStyle/>
        <a:p>
          <a:endParaRPr lang="pl-PL"/>
        </a:p>
      </dgm:t>
    </dgm:pt>
    <dgm:pt modelId="{A7307CE8-B7E5-4C5B-849D-84679765EEA5}" type="pres">
      <dgm:prSet presAssocID="{74FA37E4-FAC1-4D4A-8C03-46AE53DF0C4C}" presName="connTx" presStyleLbl="parChTrans1D4" presStyleIdx="0" presStyleCnt="2"/>
      <dgm:spPr/>
      <dgm:t>
        <a:bodyPr/>
        <a:lstStyle/>
        <a:p>
          <a:endParaRPr lang="pl-PL"/>
        </a:p>
      </dgm:t>
    </dgm:pt>
    <dgm:pt modelId="{AC9EDED8-C0B0-4EE2-9AF1-B889A64A3F7D}" type="pres">
      <dgm:prSet presAssocID="{70CFBDE3-2605-49AE-A820-AD92DE342762}" presName="root2" presStyleCnt="0"/>
      <dgm:spPr/>
    </dgm:pt>
    <dgm:pt modelId="{740401BD-8BD4-4837-B46A-DC6354B40B7D}" type="pres">
      <dgm:prSet presAssocID="{70CFBDE3-2605-49AE-A820-AD92DE342762}" presName="LevelTwoTextNode" presStyleLbl="node4" presStyleIdx="0" presStyleCnt="2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63E4835-DB56-4977-BCC0-18F719AAC9D1}" type="pres">
      <dgm:prSet presAssocID="{70CFBDE3-2605-49AE-A820-AD92DE342762}" presName="level3hierChild" presStyleCnt="0"/>
      <dgm:spPr/>
    </dgm:pt>
    <dgm:pt modelId="{A25915BF-02B7-4C5E-8CD8-E7EA04FC4536}" type="pres">
      <dgm:prSet presAssocID="{77A55806-BC9A-4560-B504-A2F76334B674}" presName="conn2-1" presStyleLbl="parChTrans1D4" presStyleIdx="1" presStyleCnt="2"/>
      <dgm:spPr/>
      <dgm:t>
        <a:bodyPr/>
        <a:lstStyle/>
        <a:p>
          <a:endParaRPr lang="pl-PL"/>
        </a:p>
      </dgm:t>
    </dgm:pt>
    <dgm:pt modelId="{9AD8BC6F-36AD-4217-BE6F-56FF0AC776FC}" type="pres">
      <dgm:prSet presAssocID="{77A55806-BC9A-4560-B504-A2F76334B674}" presName="connTx" presStyleLbl="parChTrans1D4" presStyleIdx="1" presStyleCnt="2"/>
      <dgm:spPr/>
      <dgm:t>
        <a:bodyPr/>
        <a:lstStyle/>
        <a:p>
          <a:endParaRPr lang="pl-PL"/>
        </a:p>
      </dgm:t>
    </dgm:pt>
    <dgm:pt modelId="{9FE157F5-9BFD-4686-9DD1-48437B7E5152}" type="pres">
      <dgm:prSet presAssocID="{3D91C169-A44F-4D1A-8837-B84BC514424B}" presName="root2" presStyleCnt="0"/>
      <dgm:spPr/>
    </dgm:pt>
    <dgm:pt modelId="{D6BA2451-03B4-467C-B893-EFDAA5703189}" type="pres">
      <dgm:prSet presAssocID="{3D91C169-A44F-4D1A-8837-B84BC514424B}" presName="LevelTwoTextNode" presStyleLbl="node4" presStyleIdx="1" presStyleCnt="2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D6E4B25-B37F-41C6-B347-C7EA5E0B0F11}" type="pres">
      <dgm:prSet presAssocID="{3D91C169-A44F-4D1A-8837-B84BC514424B}" presName="level3hierChild" presStyleCnt="0"/>
      <dgm:spPr/>
    </dgm:pt>
    <dgm:pt modelId="{E7E71348-597A-4AD2-89BB-2C46FFC07BEA}" type="pres">
      <dgm:prSet presAssocID="{D0EAE31E-8D4D-468B-9C1E-835BF6814638}" presName="conn2-1" presStyleLbl="parChTrans1D3" presStyleIdx="5" presStyleCnt="6"/>
      <dgm:spPr/>
      <dgm:t>
        <a:bodyPr/>
        <a:lstStyle/>
        <a:p>
          <a:endParaRPr lang="pl-PL"/>
        </a:p>
      </dgm:t>
    </dgm:pt>
    <dgm:pt modelId="{8877E1D2-C582-4432-8DDF-4D4B3E22851B}" type="pres">
      <dgm:prSet presAssocID="{D0EAE31E-8D4D-468B-9C1E-835BF6814638}" presName="connTx" presStyleLbl="parChTrans1D3" presStyleIdx="5" presStyleCnt="6"/>
      <dgm:spPr/>
      <dgm:t>
        <a:bodyPr/>
        <a:lstStyle/>
        <a:p>
          <a:endParaRPr lang="pl-PL"/>
        </a:p>
      </dgm:t>
    </dgm:pt>
    <dgm:pt modelId="{29136418-EF67-4CCA-9E85-C53D3BE42D1D}" type="pres">
      <dgm:prSet presAssocID="{057CE117-3272-47FE-93E7-C73E1939DACC}" presName="root2" presStyleCnt="0"/>
      <dgm:spPr/>
    </dgm:pt>
    <dgm:pt modelId="{E7D14C11-ADBC-48AB-959D-26A4327F5D3B}" type="pres">
      <dgm:prSet presAssocID="{057CE117-3272-47FE-93E7-C73E1939DACC}" presName="LevelTwoTextNode" presStyleLbl="node3" presStyleIdx="5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24536D-5475-4488-BD7B-E18AC1B17391}" type="pres">
      <dgm:prSet presAssocID="{057CE117-3272-47FE-93E7-C73E1939DACC}" presName="level3hierChild" presStyleCnt="0"/>
      <dgm:spPr/>
    </dgm:pt>
  </dgm:ptLst>
  <dgm:cxnLst>
    <dgm:cxn modelId="{340CCEC1-59D2-4B31-829E-D18BB8F7C893}" srcId="{92C7FA4C-0833-402B-A94F-CF44BA6D74B4}" destId="{70CFBDE3-2605-49AE-A820-AD92DE342762}" srcOrd="0" destOrd="0" parTransId="{74FA37E4-FAC1-4D4A-8C03-46AE53DF0C4C}" sibTransId="{1CD84FB2-11E9-457D-8C2A-C289C131FCE8}"/>
    <dgm:cxn modelId="{44D91047-FFA6-48C2-AAEE-F4FBC84551A5}" srcId="{C5606F15-54E8-4850-8105-2F1518212C15}" destId="{6B78E0AD-1F36-4712-BBE3-0708F55E7C6C}" srcOrd="0" destOrd="0" parTransId="{814C5C69-7DCF-4B23-8298-8542A5CF3DC9}" sibTransId="{BF76ECF2-9301-4F56-BA75-DD4FDC6723B7}"/>
    <dgm:cxn modelId="{7B0447EE-CA7C-4428-A937-DC8D22AB0383}" srcId="{60F918FF-5779-4186-8956-069DFD0EC3B7}" destId="{057CE117-3272-47FE-93E7-C73E1939DACC}" srcOrd="1" destOrd="0" parTransId="{D0EAE31E-8D4D-468B-9C1E-835BF6814638}" sibTransId="{E02F2A16-B905-4591-B2F3-528E2E0A3236}"/>
    <dgm:cxn modelId="{D92C8D62-9B34-462E-92D2-E0455E6BCB77}" type="presOf" srcId="{D093A2D6-3CE3-45C9-BEEC-0D0D14E65780}" destId="{0C8379A7-808C-4BEC-82CA-81B09C0D5975}" srcOrd="1" destOrd="0" presId="urn:microsoft.com/office/officeart/2005/8/layout/hierarchy2"/>
    <dgm:cxn modelId="{785B1A88-1FDA-48CA-95A3-58B8362DB274}" type="presOf" srcId="{057CE117-3272-47FE-93E7-C73E1939DACC}" destId="{E7D14C11-ADBC-48AB-959D-26A4327F5D3B}" srcOrd="0" destOrd="0" presId="urn:microsoft.com/office/officeart/2005/8/layout/hierarchy2"/>
    <dgm:cxn modelId="{4703D063-83BF-4C7B-815A-BFC06D391F71}" type="presOf" srcId="{18E5A73E-BE6E-45B4-B23A-5F0225E79755}" destId="{794BD625-6F96-4819-A58D-462379CFD68D}" srcOrd="0" destOrd="0" presId="urn:microsoft.com/office/officeart/2005/8/layout/hierarchy2"/>
    <dgm:cxn modelId="{E562EA5A-2FE0-4583-828F-57603F6CCAD1}" type="presOf" srcId="{AD76ED7C-737E-4F11-BDD5-1D7233B9A293}" destId="{09681469-3A93-470A-862E-F73386DC977D}" srcOrd="0" destOrd="0" presId="urn:microsoft.com/office/officeart/2005/8/layout/hierarchy2"/>
    <dgm:cxn modelId="{4A02EDCC-F68F-43D6-8A17-07C6FC5790CC}" type="presOf" srcId="{814C5C69-7DCF-4B23-8298-8542A5CF3DC9}" destId="{2E1B7D02-9DA4-4E5E-BA6D-90AB1B95AEF8}" srcOrd="0" destOrd="0" presId="urn:microsoft.com/office/officeart/2005/8/layout/hierarchy2"/>
    <dgm:cxn modelId="{07B8E8F3-B905-4221-9EDF-D61A909F0FAD}" type="presOf" srcId="{64FD955B-9A0F-412B-9CCA-097559DB82D2}" destId="{0232BD6D-63EF-4EAF-AF81-A77CFE9D1140}" srcOrd="0" destOrd="0" presId="urn:microsoft.com/office/officeart/2005/8/layout/hierarchy2"/>
    <dgm:cxn modelId="{5A9D1E09-A6B6-4BF7-BD88-74E25F49BD58}" srcId="{ACEFCFDA-A1CA-4C97-B837-91AEDAE85A88}" destId="{60F918FF-5779-4186-8956-069DFD0EC3B7}" srcOrd="0" destOrd="0" parTransId="{C471E0C6-1960-47C6-BC68-AE9584298BBE}" sibTransId="{375A84BA-7433-42DB-A234-80F922AC6EB5}"/>
    <dgm:cxn modelId="{A88C08A7-EACD-4EF4-ADBE-93CA75E23C16}" type="presOf" srcId="{D093A2D6-3CE3-45C9-BEEC-0D0D14E65780}" destId="{884578BE-7F3B-4913-980A-086D0AD3CD7B}" srcOrd="0" destOrd="0" presId="urn:microsoft.com/office/officeart/2005/8/layout/hierarchy2"/>
    <dgm:cxn modelId="{137DC933-B4B1-4917-877A-0E8576C51E5C}" type="presOf" srcId="{ACEFCFDA-A1CA-4C97-B837-91AEDAE85A88}" destId="{EB293EC6-E7AE-4795-9ADA-2186DF60E284}" srcOrd="0" destOrd="0" presId="urn:microsoft.com/office/officeart/2005/8/layout/hierarchy2"/>
    <dgm:cxn modelId="{00DC7622-E50B-4090-A6CB-D633921F0F36}" type="presOf" srcId="{74FA37E4-FAC1-4D4A-8C03-46AE53DF0C4C}" destId="{A7307CE8-B7E5-4C5B-849D-84679765EEA5}" srcOrd="1" destOrd="0" presId="urn:microsoft.com/office/officeart/2005/8/layout/hierarchy2"/>
    <dgm:cxn modelId="{54B6DD30-F511-4AF9-AE4F-E912D5F2AF6B}" type="presOf" srcId="{F961A0C2-4AD7-4C83-A299-135985FACBA4}" destId="{7648B1AB-2F27-4754-88B1-167695A646A6}" srcOrd="0" destOrd="0" presId="urn:microsoft.com/office/officeart/2005/8/layout/hierarchy2"/>
    <dgm:cxn modelId="{8D4F800C-AFD4-4AB5-8A08-EDD84BD2002E}" type="presOf" srcId="{0075A1AF-E2F9-4D0D-A6AF-EC46CAEADF35}" destId="{A51FBAC8-589E-488F-86AB-A12D01851FF4}" srcOrd="1" destOrd="0" presId="urn:microsoft.com/office/officeart/2005/8/layout/hierarchy2"/>
    <dgm:cxn modelId="{8D1472F2-B8C1-4AFD-8CF9-B8700495D14A}" type="presOf" srcId="{A8420A2A-65F4-473C-811A-93B8C069F934}" destId="{BEFCAF9C-6AFF-4E58-89F6-213565300B84}" srcOrd="0" destOrd="0" presId="urn:microsoft.com/office/officeart/2005/8/layout/hierarchy2"/>
    <dgm:cxn modelId="{8B2FA1CD-EA6E-43D3-AB22-9E95109E9B9C}" type="presOf" srcId="{C471E0C6-1960-47C6-BC68-AE9584298BBE}" destId="{9A90A407-B57F-44D4-85F0-EDBC0B126CB9}" srcOrd="0" destOrd="0" presId="urn:microsoft.com/office/officeart/2005/8/layout/hierarchy2"/>
    <dgm:cxn modelId="{A1637D10-F9E0-4D87-A4D8-5F8BF10442A9}" type="presOf" srcId="{EEDFB2C5-FFE1-4209-8DC2-30D64ACF7D8F}" destId="{CAB9C462-DD1F-466F-81F3-A7E56A6EB065}" srcOrd="1" destOrd="0" presId="urn:microsoft.com/office/officeart/2005/8/layout/hierarchy2"/>
    <dgm:cxn modelId="{EC313260-04C0-474F-9F90-CFA8B5DE06AB}" srcId="{F9F54940-292C-4D16-B161-326777C00FC4}" destId="{ECCC6C71-1C21-4FED-85C7-1FCB032F407B}" srcOrd="0" destOrd="0" parTransId="{87AC792A-58BA-4B74-8ED1-C63C2A0369AC}" sibTransId="{6EEEF32D-0BA5-4C7B-8774-767DF5B8F2F9}"/>
    <dgm:cxn modelId="{4DA7A94A-2160-4A14-88DD-555A48805972}" srcId="{F961A0C2-4AD7-4C83-A299-135985FACBA4}" destId="{043C893F-E5F5-4F61-8FB1-F123857B4236}" srcOrd="1" destOrd="0" parTransId="{08B1FE63-3286-4CFB-A365-29C51615B5FB}" sibTransId="{E04D68EF-50CE-4860-B06E-8406DD7A5AAE}"/>
    <dgm:cxn modelId="{C32D398B-FF0A-4175-9F20-749EC52CE2D4}" type="presOf" srcId="{F9F54940-292C-4D16-B161-326777C00FC4}" destId="{929ED0FC-4532-4692-9C15-27D227E26C10}" srcOrd="0" destOrd="0" presId="urn:microsoft.com/office/officeart/2005/8/layout/hierarchy2"/>
    <dgm:cxn modelId="{C3CDC8D2-7E68-4290-B931-24EE7B9518AA}" type="presOf" srcId="{814C5C69-7DCF-4B23-8298-8542A5CF3DC9}" destId="{A83B5CE3-0FCD-40E5-A66D-83792829EDE9}" srcOrd="1" destOrd="0" presId="urn:microsoft.com/office/officeart/2005/8/layout/hierarchy2"/>
    <dgm:cxn modelId="{7F1A31CC-0E1E-4132-95AE-611CD12455FF}" type="presOf" srcId="{60F918FF-5779-4186-8956-069DFD0EC3B7}" destId="{2B48D3B1-11DF-4586-B0CE-74534C3EC082}" srcOrd="0" destOrd="0" presId="urn:microsoft.com/office/officeart/2005/8/layout/hierarchy2"/>
    <dgm:cxn modelId="{831AA3ED-86CD-493E-B3E5-85AAAF0879AB}" type="presOf" srcId="{92C7FA4C-0833-402B-A94F-CF44BA6D74B4}" destId="{A7E91041-0A79-4DD6-A484-36C463108B7A}" srcOrd="0" destOrd="0" presId="urn:microsoft.com/office/officeart/2005/8/layout/hierarchy2"/>
    <dgm:cxn modelId="{8D79B9A8-7382-4E7F-91BD-8435BCE606CA}" srcId="{92C7FA4C-0833-402B-A94F-CF44BA6D74B4}" destId="{3D91C169-A44F-4D1A-8837-B84BC514424B}" srcOrd="1" destOrd="0" parTransId="{77A55806-BC9A-4560-B504-A2F76334B674}" sibTransId="{760F7BBF-EFAC-48F2-84D2-C4D48DE140AF}"/>
    <dgm:cxn modelId="{76B905D9-D21F-4DAD-8E8D-43721C5D9005}" srcId="{9341A065-BCDD-436F-8D03-0471B6E455B6}" destId="{A8420A2A-65F4-473C-811A-93B8C069F934}" srcOrd="0" destOrd="0" parTransId="{C37DCBC4-39A4-4EBE-BE4D-0BE1420F9838}" sibTransId="{BD29EF38-342E-4312-8E9E-17A3586A7719}"/>
    <dgm:cxn modelId="{4CEAD71A-3005-4C01-BFFA-2B1F2AF0BC82}" srcId="{F961A0C2-4AD7-4C83-A299-135985FACBA4}" destId="{ACEFCFDA-A1CA-4C97-B837-91AEDAE85A88}" srcOrd="3" destOrd="0" parTransId="{883F0C04-733F-473B-AAA1-4EE60288E576}" sibTransId="{9452BCA2-DDEF-43C7-A28E-F2E7F144BC76}"/>
    <dgm:cxn modelId="{5E6D06AB-EF15-4F2B-9E5F-AE9F8170F5B6}" type="presOf" srcId="{C471E0C6-1960-47C6-BC68-AE9584298BBE}" destId="{9297C592-86E7-45F4-B71C-7E712B03AC0F}" srcOrd="1" destOrd="0" presId="urn:microsoft.com/office/officeart/2005/8/layout/hierarchy2"/>
    <dgm:cxn modelId="{7B18DD40-A68C-43E2-8D0C-AF7D3323965E}" type="presOf" srcId="{87AC792A-58BA-4B74-8ED1-C63C2A0369AC}" destId="{8FE7359E-23D9-427B-B744-7449FEE80333}" srcOrd="0" destOrd="0" presId="urn:microsoft.com/office/officeart/2005/8/layout/hierarchy2"/>
    <dgm:cxn modelId="{D8E23CCF-DF8D-4E0C-91B6-5953E86577CA}" type="presOf" srcId="{0075A1AF-E2F9-4D0D-A6AF-EC46CAEADF35}" destId="{3E108F38-C854-4032-9666-2031FE09752B}" srcOrd="0" destOrd="0" presId="urn:microsoft.com/office/officeart/2005/8/layout/hierarchy2"/>
    <dgm:cxn modelId="{7D5121F8-E06C-4740-BF83-9935A954D25F}" srcId="{60F918FF-5779-4186-8956-069DFD0EC3B7}" destId="{92C7FA4C-0833-402B-A94F-CF44BA6D74B4}" srcOrd="0" destOrd="0" parTransId="{0075A1AF-E2F9-4D0D-A6AF-EC46CAEADF35}" sibTransId="{6BB8910C-F5FE-4FD0-915D-B32593D81EF6}"/>
    <dgm:cxn modelId="{1BDEE996-2CCB-465F-A2D6-56B8ECD3E945}" type="presOf" srcId="{6B78E0AD-1F36-4712-BBE3-0708F55E7C6C}" destId="{118C9935-C67A-42AE-B48A-6B80D75E31AB}" srcOrd="0" destOrd="0" presId="urn:microsoft.com/office/officeart/2005/8/layout/hierarchy2"/>
    <dgm:cxn modelId="{6A40C5C6-015D-485D-AE96-C9FEF259D600}" type="presOf" srcId="{C37DCBC4-39A4-4EBE-BE4D-0BE1420F9838}" destId="{F13D6D8B-84C0-493F-8B76-C31D2084A35C}" srcOrd="0" destOrd="0" presId="urn:microsoft.com/office/officeart/2005/8/layout/hierarchy2"/>
    <dgm:cxn modelId="{9DF8041D-B88C-4C59-A44A-9E8765DC6B3B}" type="presOf" srcId="{64FD955B-9A0F-412B-9CCA-097559DB82D2}" destId="{4E7F51D1-F1B0-48D7-B3B0-C3909628A185}" srcOrd="1" destOrd="0" presId="urn:microsoft.com/office/officeart/2005/8/layout/hierarchy2"/>
    <dgm:cxn modelId="{FFFA0CCF-2573-4DB6-BCA1-3638766D28E1}" type="presOf" srcId="{D0EAE31E-8D4D-468B-9C1E-835BF6814638}" destId="{E7E71348-597A-4AD2-89BB-2C46FFC07BEA}" srcOrd="0" destOrd="0" presId="urn:microsoft.com/office/officeart/2005/8/layout/hierarchy2"/>
    <dgm:cxn modelId="{0DC246CA-9316-4DEC-98AD-EE2EB5E8990C}" type="presOf" srcId="{043C893F-E5F5-4F61-8FB1-F123857B4236}" destId="{2CF6B2D2-3E4A-4FB0-8B23-413BA5545ECB}" srcOrd="0" destOrd="0" presId="urn:microsoft.com/office/officeart/2005/8/layout/hierarchy2"/>
    <dgm:cxn modelId="{87CB0022-9080-403F-816C-99AC28188358}" type="presOf" srcId="{3D91C169-A44F-4D1A-8837-B84BC514424B}" destId="{D6BA2451-03B4-467C-B893-EFDAA5703189}" srcOrd="0" destOrd="0" presId="urn:microsoft.com/office/officeart/2005/8/layout/hierarchy2"/>
    <dgm:cxn modelId="{6D9B84BB-3596-420C-8768-D1C1DD390F96}" type="presOf" srcId="{77A55806-BC9A-4560-B504-A2F76334B674}" destId="{9AD8BC6F-36AD-4217-BE6F-56FF0AC776FC}" srcOrd="1" destOrd="0" presId="urn:microsoft.com/office/officeart/2005/8/layout/hierarchy2"/>
    <dgm:cxn modelId="{37E700AA-15D7-4BEB-B95D-098C070976DE}" type="presOf" srcId="{70CFBDE3-2605-49AE-A820-AD92DE342762}" destId="{740401BD-8BD4-4837-B46A-DC6354B40B7D}" srcOrd="0" destOrd="0" presId="urn:microsoft.com/office/officeart/2005/8/layout/hierarchy2"/>
    <dgm:cxn modelId="{5E26ECCD-53A7-4725-91D3-C21648417931}" type="presOf" srcId="{C37DCBC4-39A4-4EBE-BE4D-0BE1420F9838}" destId="{9B9EF961-978F-4D8C-9123-BAF18FC7734D}" srcOrd="1" destOrd="0" presId="urn:microsoft.com/office/officeart/2005/8/layout/hierarchy2"/>
    <dgm:cxn modelId="{BD5B58DD-BAD2-46F0-AC88-1B6F9B37AC20}" type="presOf" srcId="{09578F6F-7E86-4FCD-94F7-145436DA7C90}" destId="{7C9C52B9-F251-4EA0-A8B1-6D3479371F53}" srcOrd="0" destOrd="0" presId="urn:microsoft.com/office/officeart/2005/8/layout/hierarchy2"/>
    <dgm:cxn modelId="{7534C5C9-D61B-4318-9124-BCA310D8F852}" type="presOf" srcId="{9341A065-BCDD-436F-8D03-0471B6E455B6}" destId="{F460D592-7572-4FC0-B647-354846EFDDB5}" srcOrd="0" destOrd="0" presId="urn:microsoft.com/office/officeart/2005/8/layout/hierarchy2"/>
    <dgm:cxn modelId="{B5B1CF6D-C9F9-48F0-991A-A9E23C793F56}" type="presOf" srcId="{18E5A73E-BE6E-45B4-B23A-5F0225E79755}" destId="{2B3DE1DA-6B6B-47AD-A673-38AFA1EF5265}" srcOrd="1" destOrd="0" presId="urn:microsoft.com/office/officeart/2005/8/layout/hierarchy2"/>
    <dgm:cxn modelId="{284832D4-45A9-4767-AF6B-98346FC1CD29}" srcId="{09578F6F-7E86-4FCD-94F7-145436DA7C90}" destId="{C5606F15-54E8-4850-8105-2F1518212C15}" srcOrd="0" destOrd="0" parTransId="{EEDFB2C5-FFE1-4209-8DC2-30D64ACF7D8F}" sibTransId="{D3000CC7-1097-4F4B-B66F-9E491F40B7B7}"/>
    <dgm:cxn modelId="{19E798BC-AFB8-402A-8FE1-FEE5E97A5845}" srcId="{043C893F-E5F5-4F61-8FB1-F123857B4236}" destId="{9341A065-BCDD-436F-8D03-0471B6E455B6}" srcOrd="0" destOrd="0" parTransId="{D093A2D6-3CE3-45C9-BEEC-0D0D14E65780}" sibTransId="{1F03DB74-F8E7-4653-8EA8-D68A51E77579}"/>
    <dgm:cxn modelId="{42695386-4F52-40C1-85D4-00CBC907BFD9}" type="presOf" srcId="{87AC792A-58BA-4B74-8ED1-C63C2A0369AC}" destId="{AD138BE7-1C24-4D08-B3B2-AA5958616997}" srcOrd="1" destOrd="0" presId="urn:microsoft.com/office/officeart/2005/8/layout/hierarchy2"/>
    <dgm:cxn modelId="{43268981-042D-4386-B3F7-264ACB5CA4B5}" type="presOf" srcId="{77A55806-BC9A-4560-B504-A2F76334B674}" destId="{A25915BF-02B7-4C5E-8CD8-E7EA04FC4536}" srcOrd="0" destOrd="0" presId="urn:microsoft.com/office/officeart/2005/8/layout/hierarchy2"/>
    <dgm:cxn modelId="{EA71AF1E-A64A-46A4-9F2F-16586121C7B5}" type="presOf" srcId="{74FA37E4-FAC1-4D4A-8C03-46AE53DF0C4C}" destId="{3F2E6616-8ED6-4AF7-8D9E-B038C9E009FF}" srcOrd="0" destOrd="0" presId="urn:microsoft.com/office/officeart/2005/8/layout/hierarchy2"/>
    <dgm:cxn modelId="{2BDDDE6F-6941-439D-8CFA-EE3A6B5C29B3}" type="presOf" srcId="{ECCC6C71-1C21-4FED-85C7-1FCB032F407B}" destId="{A8D27372-A831-45DB-A097-08E85609037C}" srcOrd="0" destOrd="0" presId="urn:microsoft.com/office/officeart/2005/8/layout/hierarchy2"/>
    <dgm:cxn modelId="{7A72CED6-FDA2-45F2-9FAE-D9E9F4C79076}" type="presOf" srcId="{C5606F15-54E8-4850-8105-2F1518212C15}" destId="{725D89C6-00F4-4233-9C76-1AFCD3B30F0C}" srcOrd="0" destOrd="0" presId="urn:microsoft.com/office/officeart/2005/8/layout/hierarchy2"/>
    <dgm:cxn modelId="{0C5F8B2A-E038-4368-947F-6BD250EF94B8}" type="presOf" srcId="{EEDFB2C5-FFE1-4209-8DC2-30D64ACF7D8F}" destId="{B1A9F3D1-0361-4CDD-90F9-6605E5D56D6E}" srcOrd="0" destOrd="0" presId="urn:microsoft.com/office/officeart/2005/8/layout/hierarchy2"/>
    <dgm:cxn modelId="{11370344-B134-43BE-9FED-D6214928D957}" srcId="{26B62126-219F-40EF-9ED1-9D5EDD56B06A}" destId="{F9F54940-292C-4D16-B161-326777C00FC4}" srcOrd="0" destOrd="0" parTransId="{18E5A73E-BE6E-45B4-B23A-5F0225E79755}" sibTransId="{DA1EB879-3C4F-4507-BB21-FF77185301A8}"/>
    <dgm:cxn modelId="{C498522D-DBE3-42AF-B518-89F7F04718E2}" type="presOf" srcId="{26B62126-219F-40EF-9ED1-9D5EDD56B06A}" destId="{399CE4DE-E76A-4F45-9E40-86E0C6DE48B8}" srcOrd="0" destOrd="0" presId="urn:microsoft.com/office/officeart/2005/8/layout/hierarchy2"/>
    <dgm:cxn modelId="{B2460463-B1E5-4B73-9B2E-8252D48B48C3}" type="presOf" srcId="{D0EAE31E-8D4D-468B-9C1E-835BF6814638}" destId="{8877E1D2-C582-4432-8DDF-4D4B3E22851B}" srcOrd="1" destOrd="0" presId="urn:microsoft.com/office/officeart/2005/8/layout/hierarchy2"/>
    <dgm:cxn modelId="{F1DF20EA-0109-4F24-B9C7-CB9AF6655597}" srcId="{F961A0C2-4AD7-4C83-A299-135985FACBA4}" destId="{09578F6F-7E86-4FCD-94F7-145436DA7C90}" srcOrd="2" destOrd="0" parTransId="{6E2781EB-B905-457B-9417-5AA4B3807591}" sibTransId="{1B81B2DB-4532-476D-8D9E-47EC604C0013}"/>
    <dgm:cxn modelId="{1CC5BD96-AFEF-47BA-9246-B89A141375AB}" srcId="{F961A0C2-4AD7-4C83-A299-135985FACBA4}" destId="{26B62126-219F-40EF-9ED1-9D5EDD56B06A}" srcOrd="0" destOrd="0" parTransId="{38EEF465-F083-4C0A-8E44-AEFBC1061D98}" sibTransId="{5360DCA9-4C1B-4BA6-A4A2-B969652D0D5E}"/>
    <dgm:cxn modelId="{F8411FFA-545E-41EE-9AB1-C4472E1BCAB0}" srcId="{F9F54940-292C-4D16-B161-326777C00FC4}" destId="{AD76ED7C-737E-4F11-BDD5-1D7233B9A293}" srcOrd="1" destOrd="0" parTransId="{64FD955B-9A0F-412B-9CCA-097559DB82D2}" sibTransId="{8B1A1D91-F3F0-4A11-8EDC-0E8A919958FF}"/>
    <dgm:cxn modelId="{F8F2EBAF-066C-4702-8236-A736AC706BA8}" type="presParOf" srcId="{7648B1AB-2F27-4754-88B1-167695A646A6}" destId="{089D0F29-42F4-452F-8CF3-42EB6533E71B}" srcOrd="0" destOrd="0" presId="urn:microsoft.com/office/officeart/2005/8/layout/hierarchy2"/>
    <dgm:cxn modelId="{ABA1DB35-C4A1-498D-88C7-D5082F611D4B}" type="presParOf" srcId="{089D0F29-42F4-452F-8CF3-42EB6533E71B}" destId="{399CE4DE-E76A-4F45-9E40-86E0C6DE48B8}" srcOrd="0" destOrd="0" presId="urn:microsoft.com/office/officeart/2005/8/layout/hierarchy2"/>
    <dgm:cxn modelId="{2A0CF000-034C-4D54-926F-5F0C16C54B38}" type="presParOf" srcId="{089D0F29-42F4-452F-8CF3-42EB6533E71B}" destId="{72703B15-2096-48D1-AB6D-EDE7621B9DEE}" srcOrd="1" destOrd="0" presId="urn:microsoft.com/office/officeart/2005/8/layout/hierarchy2"/>
    <dgm:cxn modelId="{691B3423-FB02-4DA0-AF2B-C9CEE3D5F5D9}" type="presParOf" srcId="{72703B15-2096-48D1-AB6D-EDE7621B9DEE}" destId="{794BD625-6F96-4819-A58D-462379CFD68D}" srcOrd="0" destOrd="0" presId="urn:microsoft.com/office/officeart/2005/8/layout/hierarchy2"/>
    <dgm:cxn modelId="{E753AF8F-C30D-4C95-AD46-77F741E7F550}" type="presParOf" srcId="{794BD625-6F96-4819-A58D-462379CFD68D}" destId="{2B3DE1DA-6B6B-47AD-A673-38AFA1EF5265}" srcOrd="0" destOrd="0" presId="urn:microsoft.com/office/officeart/2005/8/layout/hierarchy2"/>
    <dgm:cxn modelId="{2EF4D3CE-6B28-41F7-888C-8D1DECB49E68}" type="presParOf" srcId="{72703B15-2096-48D1-AB6D-EDE7621B9DEE}" destId="{EB4ED2E8-64A8-4DF5-B922-D48D80A4DDB3}" srcOrd="1" destOrd="0" presId="urn:microsoft.com/office/officeart/2005/8/layout/hierarchy2"/>
    <dgm:cxn modelId="{A8375B94-90E1-442A-8D0E-C3AB5036A9A5}" type="presParOf" srcId="{EB4ED2E8-64A8-4DF5-B922-D48D80A4DDB3}" destId="{929ED0FC-4532-4692-9C15-27D227E26C10}" srcOrd="0" destOrd="0" presId="urn:microsoft.com/office/officeart/2005/8/layout/hierarchy2"/>
    <dgm:cxn modelId="{9B434493-8D48-47F5-A7F0-B2349EF5D033}" type="presParOf" srcId="{EB4ED2E8-64A8-4DF5-B922-D48D80A4DDB3}" destId="{D7EE5A03-2A9B-4B8D-AC46-3C25EF733DE4}" srcOrd="1" destOrd="0" presId="urn:microsoft.com/office/officeart/2005/8/layout/hierarchy2"/>
    <dgm:cxn modelId="{21A78F5B-5F31-4033-B011-AD5951FC35B0}" type="presParOf" srcId="{D7EE5A03-2A9B-4B8D-AC46-3C25EF733DE4}" destId="{8FE7359E-23D9-427B-B744-7449FEE80333}" srcOrd="0" destOrd="0" presId="urn:microsoft.com/office/officeart/2005/8/layout/hierarchy2"/>
    <dgm:cxn modelId="{BC5FFFC7-DA10-40AB-9208-7E5367C2F525}" type="presParOf" srcId="{8FE7359E-23D9-427B-B744-7449FEE80333}" destId="{AD138BE7-1C24-4D08-B3B2-AA5958616997}" srcOrd="0" destOrd="0" presId="urn:microsoft.com/office/officeart/2005/8/layout/hierarchy2"/>
    <dgm:cxn modelId="{B05FBE75-F254-4769-A7AE-77E6E7B38773}" type="presParOf" srcId="{D7EE5A03-2A9B-4B8D-AC46-3C25EF733DE4}" destId="{BE84B615-D251-4804-A942-F29DB5F582D8}" srcOrd="1" destOrd="0" presId="urn:microsoft.com/office/officeart/2005/8/layout/hierarchy2"/>
    <dgm:cxn modelId="{78A60687-E3DF-4FB5-ABED-B1576B2F07C3}" type="presParOf" srcId="{BE84B615-D251-4804-A942-F29DB5F582D8}" destId="{A8D27372-A831-45DB-A097-08E85609037C}" srcOrd="0" destOrd="0" presId="urn:microsoft.com/office/officeart/2005/8/layout/hierarchy2"/>
    <dgm:cxn modelId="{D64B7A42-640C-4E8A-8E3B-9A5A36A62BCA}" type="presParOf" srcId="{BE84B615-D251-4804-A942-F29DB5F582D8}" destId="{D52A1F55-F9DE-45C9-9FE3-F163B9A28581}" srcOrd="1" destOrd="0" presId="urn:microsoft.com/office/officeart/2005/8/layout/hierarchy2"/>
    <dgm:cxn modelId="{C76AE327-E0B0-437D-96C8-B976A653D43A}" type="presParOf" srcId="{D7EE5A03-2A9B-4B8D-AC46-3C25EF733DE4}" destId="{0232BD6D-63EF-4EAF-AF81-A77CFE9D1140}" srcOrd="2" destOrd="0" presId="urn:microsoft.com/office/officeart/2005/8/layout/hierarchy2"/>
    <dgm:cxn modelId="{ED8E6306-D977-4671-BB43-F3E14F501CCA}" type="presParOf" srcId="{0232BD6D-63EF-4EAF-AF81-A77CFE9D1140}" destId="{4E7F51D1-F1B0-48D7-B3B0-C3909628A185}" srcOrd="0" destOrd="0" presId="urn:microsoft.com/office/officeart/2005/8/layout/hierarchy2"/>
    <dgm:cxn modelId="{E92BCF58-23CE-428F-8680-7886AFE071F3}" type="presParOf" srcId="{D7EE5A03-2A9B-4B8D-AC46-3C25EF733DE4}" destId="{F3D01D3D-54A4-4649-9759-9A62D9CD4A01}" srcOrd="3" destOrd="0" presId="urn:microsoft.com/office/officeart/2005/8/layout/hierarchy2"/>
    <dgm:cxn modelId="{1073D3AB-B73C-4349-849D-BF38647A0957}" type="presParOf" srcId="{F3D01D3D-54A4-4649-9759-9A62D9CD4A01}" destId="{09681469-3A93-470A-862E-F73386DC977D}" srcOrd="0" destOrd="0" presId="urn:microsoft.com/office/officeart/2005/8/layout/hierarchy2"/>
    <dgm:cxn modelId="{10A7712B-A3CF-4F2B-8F77-88A0E371A63B}" type="presParOf" srcId="{F3D01D3D-54A4-4649-9759-9A62D9CD4A01}" destId="{D3DA9EF9-A18F-4174-B765-6D9E57885EDD}" srcOrd="1" destOrd="0" presId="urn:microsoft.com/office/officeart/2005/8/layout/hierarchy2"/>
    <dgm:cxn modelId="{4A0D1A02-F937-430D-9C94-8EF11528B398}" type="presParOf" srcId="{7648B1AB-2F27-4754-88B1-167695A646A6}" destId="{49DC8FBF-6456-42A1-9999-B7CABADB72C4}" srcOrd="1" destOrd="0" presId="urn:microsoft.com/office/officeart/2005/8/layout/hierarchy2"/>
    <dgm:cxn modelId="{95311B08-821B-4DAE-BB90-B3FE72A17FC8}" type="presParOf" srcId="{49DC8FBF-6456-42A1-9999-B7CABADB72C4}" destId="{2CF6B2D2-3E4A-4FB0-8B23-413BA5545ECB}" srcOrd="0" destOrd="0" presId="urn:microsoft.com/office/officeart/2005/8/layout/hierarchy2"/>
    <dgm:cxn modelId="{D353BC41-5315-4F69-A3C8-86BF0F6F279F}" type="presParOf" srcId="{49DC8FBF-6456-42A1-9999-B7CABADB72C4}" destId="{41531BF3-8134-4B3E-A967-6944FCBA91BA}" srcOrd="1" destOrd="0" presId="urn:microsoft.com/office/officeart/2005/8/layout/hierarchy2"/>
    <dgm:cxn modelId="{B2BF73E1-F4B2-4832-B635-37B32997D265}" type="presParOf" srcId="{41531BF3-8134-4B3E-A967-6944FCBA91BA}" destId="{884578BE-7F3B-4913-980A-086D0AD3CD7B}" srcOrd="0" destOrd="0" presId="urn:microsoft.com/office/officeart/2005/8/layout/hierarchy2"/>
    <dgm:cxn modelId="{CABE25F9-D8FB-4F8C-9AE6-2A2DCB2D1320}" type="presParOf" srcId="{884578BE-7F3B-4913-980A-086D0AD3CD7B}" destId="{0C8379A7-808C-4BEC-82CA-81B09C0D5975}" srcOrd="0" destOrd="0" presId="urn:microsoft.com/office/officeart/2005/8/layout/hierarchy2"/>
    <dgm:cxn modelId="{758FE6A0-2A82-49B9-89CB-ABFA4B20B0EB}" type="presParOf" srcId="{41531BF3-8134-4B3E-A967-6944FCBA91BA}" destId="{B807F56A-0229-4FE4-8731-13F2460DDE1B}" srcOrd="1" destOrd="0" presId="urn:microsoft.com/office/officeart/2005/8/layout/hierarchy2"/>
    <dgm:cxn modelId="{665B2BA8-E4A9-46A8-8390-374874D93A2C}" type="presParOf" srcId="{B807F56A-0229-4FE4-8731-13F2460DDE1B}" destId="{F460D592-7572-4FC0-B647-354846EFDDB5}" srcOrd="0" destOrd="0" presId="urn:microsoft.com/office/officeart/2005/8/layout/hierarchy2"/>
    <dgm:cxn modelId="{467514FC-852A-48C5-93F2-98CA985E06BD}" type="presParOf" srcId="{B807F56A-0229-4FE4-8731-13F2460DDE1B}" destId="{4F265EFB-E4BA-4081-9C18-D37B875AF319}" srcOrd="1" destOrd="0" presId="urn:microsoft.com/office/officeart/2005/8/layout/hierarchy2"/>
    <dgm:cxn modelId="{D25D008E-9974-4404-A63C-C4C32CAF9CF4}" type="presParOf" srcId="{4F265EFB-E4BA-4081-9C18-D37B875AF319}" destId="{F13D6D8B-84C0-493F-8B76-C31D2084A35C}" srcOrd="0" destOrd="0" presId="urn:microsoft.com/office/officeart/2005/8/layout/hierarchy2"/>
    <dgm:cxn modelId="{B550304A-975D-48AC-A5EC-FA1B2FA13A17}" type="presParOf" srcId="{F13D6D8B-84C0-493F-8B76-C31D2084A35C}" destId="{9B9EF961-978F-4D8C-9123-BAF18FC7734D}" srcOrd="0" destOrd="0" presId="urn:microsoft.com/office/officeart/2005/8/layout/hierarchy2"/>
    <dgm:cxn modelId="{A77F4EB5-6035-4908-80A5-A8D5008C6E5E}" type="presParOf" srcId="{4F265EFB-E4BA-4081-9C18-D37B875AF319}" destId="{140BD81B-4B6E-4103-8A73-AE209FD2DFCC}" srcOrd="1" destOrd="0" presId="urn:microsoft.com/office/officeart/2005/8/layout/hierarchy2"/>
    <dgm:cxn modelId="{A3A696D4-D539-4B0F-BC03-DF051AFFE7B8}" type="presParOf" srcId="{140BD81B-4B6E-4103-8A73-AE209FD2DFCC}" destId="{BEFCAF9C-6AFF-4E58-89F6-213565300B84}" srcOrd="0" destOrd="0" presId="urn:microsoft.com/office/officeart/2005/8/layout/hierarchy2"/>
    <dgm:cxn modelId="{59380A28-6C00-4BFE-88C9-89B5CEEF12B7}" type="presParOf" srcId="{140BD81B-4B6E-4103-8A73-AE209FD2DFCC}" destId="{77605221-0E3D-48B8-93F9-86E8FDF9737C}" srcOrd="1" destOrd="0" presId="urn:microsoft.com/office/officeart/2005/8/layout/hierarchy2"/>
    <dgm:cxn modelId="{EF4A3832-2EF4-440F-9091-99E8E05B8019}" type="presParOf" srcId="{7648B1AB-2F27-4754-88B1-167695A646A6}" destId="{2C2D86BD-0085-407F-B3AA-107F6E0A37C3}" srcOrd="2" destOrd="0" presId="urn:microsoft.com/office/officeart/2005/8/layout/hierarchy2"/>
    <dgm:cxn modelId="{CFD5BBB0-59BB-4B15-99C2-ACA46E9A18FD}" type="presParOf" srcId="{2C2D86BD-0085-407F-B3AA-107F6E0A37C3}" destId="{7C9C52B9-F251-4EA0-A8B1-6D3479371F53}" srcOrd="0" destOrd="0" presId="urn:microsoft.com/office/officeart/2005/8/layout/hierarchy2"/>
    <dgm:cxn modelId="{75933492-7434-400B-A881-7F250635AC48}" type="presParOf" srcId="{2C2D86BD-0085-407F-B3AA-107F6E0A37C3}" destId="{DCBE4549-34D0-4CBE-8D74-07E798EBF4EE}" srcOrd="1" destOrd="0" presId="urn:microsoft.com/office/officeart/2005/8/layout/hierarchy2"/>
    <dgm:cxn modelId="{718B2693-C9AA-4E4D-977A-7A7E985A94A1}" type="presParOf" srcId="{DCBE4549-34D0-4CBE-8D74-07E798EBF4EE}" destId="{B1A9F3D1-0361-4CDD-90F9-6605E5D56D6E}" srcOrd="0" destOrd="0" presId="urn:microsoft.com/office/officeart/2005/8/layout/hierarchy2"/>
    <dgm:cxn modelId="{09B6AB9C-E2BA-4569-8DD8-8EDC3A377146}" type="presParOf" srcId="{B1A9F3D1-0361-4CDD-90F9-6605E5D56D6E}" destId="{CAB9C462-DD1F-466F-81F3-A7E56A6EB065}" srcOrd="0" destOrd="0" presId="urn:microsoft.com/office/officeart/2005/8/layout/hierarchy2"/>
    <dgm:cxn modelId="{24F14392-A715-4B8E-892E-B2334E82F2D0}" type="presParOf" srcId="{DCBE4549-34D0-4CBE-8D74-07E798EBF4EE}" destId="{F7AF98E5-9935-4411-A0B7-7DBC579DBD20}" srcOrd="1" destOrd="0" presId="urn:microsoft.com/office/officeart/2005/8/layout/hierarchy2"/>
    <dgm:cxn modelId="{06586C7F-4665-4BEF-A10C-F8CCF39776B3}" type="presParOf" srcId="{F7AF98E5-9935-4411-A0B7-7DBC579DBD20}" destId="{725D89C6-00F4-4233-9C76-1AFCD3B30F0C}" srcOrd="0" destOrd="0" presId="urn:microsoft.com/office/officeart/2005/8/layout/hierarchy2"/>
    <dgm:cxn modelId="{4D1C573C-B37E-4D7A-A4F1-7E919A523E1E}" type="presParOf" srcId="{F7AF98E5-9935-4411-A0B7-7DBC579DBD20}" destId="{A84E3625-70CC-4435-9252-812FFF8215DC}" srcOrd="1" destOrd="0" presId="urn:microsoft.com/office/officeart/2005/8/layout/hierarchy2"/>
    <dgm:cxn modelId="{E5A1A52B-CE43-48A0-BC9D-75BA8BFE0CD2}" type="presParOf" srcId="{A84E3625-70CC-4435-9252-812FFF8215DC}" destId="{2E1B7D02-9DA4-4E5E-BA6D-90AB1B95AEF8}" srcOrd="0" destOrd="0" presId="urn:microsoft.com/office/officeart/2005/8/layout/hierarchy2"/>
    <dgm:cxn modelId="{766E1783-C332-4DB5-A8DE-9C37E216EDF4}" type="presParOf" srcId="{2E1B7D02-9DA4-4E5E-BA6D-90AB1B95AEF8}" destId="{A83B5CE3-0FCD-40E5-A66D-83792829EDE9}" srcOrd="0" destOrd="0" presId="urn:microsoft.com/office/officeart/2005/8/layout/hierarchy2"/>
    <dgm:cxn modelId="{DCECF608-6782-43FE-BCC6-129E408E7091}" type="presParOf" srcId="{A84E3625-70CC-4435-9252-812FFF8215DC}" destId="{175A2C7A-43F8-46D0-9FA0-C79D14179307}" srcOrd="1" destOrd="0" presId="urn:microsoft.com/office/officeart/2005/8/layout/hierarchy2"/>
    <dgm:cxn modelId="{4E84647D-6049-4622-895C-9FA98796627F}" type="presParOf" srcId="{175A2C7A-43F8-46D0-9FA0-C79D14179307}" destId="{118C9935-C67A-42AE-B48A-6B80D75E31AB}" srcOrd="0" destOrd="0" presId="urn:microsoft.com/office/officeart/2005/8/layout/hierarchy2"/>
    <dgm:cxn modelId="{7EDE735E-635C-4473-807F-598430EFB2DF}" type="presParOf" srcId="{175A2C7A-43F8-46D0-9FA0-C79D14179307}" destId="{E2B69E8D-4C1A-4DA2-807E-E26A2608BA9C}" srcOrd="1" destOrd="0" presId="urn:microsoft.com/office/officeart/2005/8/layout/hierarchy2"/>
    <dgm:cxn modelId="{2AADB48D-1F75-4026-A305-F203CF666615}" type="presParOf" srcId="{7648B1AB-2F27-4754-88B1-167695A646A6}" destId="{57352EB7-8D53-4029-8E7D-0E3218FA65D8}" srcOrd="3" destOrd="0" presId="urn:microsoft.com/office/officeart/2005/8/layout/hierarchy2"/>
    <dgm:cxn modelId="{29D4B684-7FC1-483D-84D2-3A81B5175236}" type="presParOf" srcId="{57352EB7-8D53-4029-8E7D-0E3218FA65D8}" destId="{EB293EC6-E7AE-4795-9ADA-2186DF60E284}" srcOrd="0" destOrd="0" presId="urn:microsoft.com/office/officeart/2005/8/layout/hierarchy2"/>
    <dgm:cxn modelId="{6419F0B0-E0D1-4235-9DF0-48DA65F508A9}" type="presParOf" srcId="{57352EB7-8D53-4029-8E7D-0E3218FA65D8}" destId="{E5251DAB-7F79-44C4-A311-D787CAC28337}" srcOrd="1" destOrd="0" presId="urn:microsoft.com/office/officeart/2005/8/layout/hierarchy2"/>
    <dgm:cxn modelId="{EBB68175-B51C-4ACE-9407-93AF03826EA0}" type="presParOf" srcId="{E5251DAB-7F79-44C4-A311-D787CAC28337}" destId="{9A90A407-B57F-44D4-85F0-EDBC0B126CB9}" srcOrd="0" destOrd="0" presId="urn:microsoft.com/office/officeart/2005/8/layout/hierarchy2"/>
    <dgm:cxn modelId="{E049E011-2B50-46F0-8F42-4849015D04F0}" type="presParOf" srcId="{9A90A407-B57F-44D4-85F0-EDBC0B126CB9}" destId="{9297C592-86E7-45F4-B71C-7E712B03AC0F}" srcOrd="0" destOrd="0" presId="urn:microsoft.com/office/officeart/2005/8/layout/hierarchy2"/>
    <dgm:cxn modelId="{5AC9C844-2F06-4454-ADB4-4B4492953E83}" type="presParOf" srcId="{E5251DAB-7F79-44C4-A311-D787CAC28337}" destId="{25A6E98C-8CE6-4F53-A8E2-9658C6212488}" srcOrd="1" destOrd="0" presId="urn:microsoft.com/office/officeart/2005/8/layout/hierarchy2"/>
    <dgm:cxn modelId="{1AD53ED2-5981-46D7-B5D4-686F2FA6C1A6}" type="presParOf" srcId="{25A6E98C-8CE6-4F53-A8E2-9658C6212488}" destId="{2B48D3B1-11DF-4586-B0CE-74534C3EC082}" srcOrd="0" destOrd="0" presId="urn:microsoft.com/office/officeart/2005/8/layout/hierarchy2"/>
    <dgm:cxn modelId="{7225257B-C352-40DF-8F3E-EEE3ED966298}" type="presParOf" srcId="{25A6E98C-8CE6-4F53-A8E2-9658C6212488}" destId="{B9E9E9CA-663A-4538-BFCF-F25D02CCA954}" srcOrd="1" destOrd="0" presId="urn:microsoft.com/office/officeart/2005/8/layout/hierarchy2"/>
    <dgm:cxn modelId="{4F162D92-5E02-4A4A-AB32-0AD1CD77C68F}" type="presParOf" srcId="{B9E9E9CA-663A-4538-BFCF-F25D02CCA954}" destId="{3E108F38-C854-4032-9666-2031FE09752B}" srcOrd="0" destOrd="0" presId="urn:microsoft.com/office/officeart/2005/8/layout/hierarchy2"/>
    <dgm:cxn modelId="{91947154-9096-44C1-82D9-B549CBABBF4D}" type="presParOf" srcId="{3E108F38-C854-4032-9666-2031FE09752B}" destId="{A51FBAC8-589E-488F-86AB-A12D01851FF4}" srcOrd="0" destOrd="0" presId="urn:microsoft.com/office/officeart/2005/8/layout/hierarchy2"/>
    <dgm:cxn modelId="{57483BB5-6F0E-4848-B6FB-6C48B9F25E25}" type="presParOf" srcId="{B9E9E9CA-663A-4538-BFCF-F25D02CCA954}" destId="{9AE20C4D-62B0-42E3-B228-98DBD69C12D6}" srcOrd="1" destOrd="0" presId="urn:microsoft.com/office/officeart/2005/8/layout/hierarchy2"/>
    <dgm:cxn modelId="{C778E73A-AC6A-4F5E-9DAA-23F888572F88}" type="presParOf" srcId="{9AE20C4D-62B0-42E3-B228-98DBD69C12D6}" destId="{A7E91041-0A79-4DD6-A484-36C463108B7A}" srcOrd="0" destOrd="0" presId="urn:microsoft.com/office/officeart/2005/8/layout/hierarchy2"/>
    <dgm:cxn modelId="{FCCBAC5F-1ECA-4DDA-A90E-6A587353AD22}" type="presParOf" srcId="{9AE20C4D-62B0-42E3-B228-98DBD69C12D6}" destId="{C56687F8-B0AC-4E79-8D12-58E4530A5FBD}" srcOrd="1" destOrd="0" presId="urn:microsoft.com/office/officeart/2005/8/layout/hierarchy2"/>
    <dgm:cxn modelId="{964EB679-DDF7-4FA2-80AC-189D5FEA958E}" type="presParOf" srcId="{C56687F8-B0AC-4E79-8D12-58E4530A5FBD}" destId="{3F2E6616-8ED6-4AF7-8D9E-B038C9E009FF}" srcOrd="0" destOrd="0" presId="urn:microsoft.com/office/officeart/2005/8/layout/hierarchy2"/>
    <dgm:cxn modelId="{AC9880FB-94AD-44D2-A091-792E3FB95493}" type="presParOf" srcId="{3F2E6616-8ED6-4AF7-8D9E-B038C9E009FF}" destId="{A7307CE8-B7E5-4C5B-849D-84679765EEA5}" srcOrd="0" destOrd="0" presId="urn:microsoft.com/office/officeart/2005/8/layout/hierarchy2"/>
    <dgm:cxn modelId="{51794CB4-8A78-438B-B753-4FBC95340260}" type="presParOf" srcId="{C56687F8-B0AC-4E79-8D12-58E4530A5FBD}" destId="{AC9EDED8-C0B0-4EE2-9AF1-B889A64A3F7D}" srcOrd="1" destOrd="0" presId="urn:microsoft.com/office/officeart/2005/8/layout/hierarchy2"/>
    <dgm:cxn modelId="{9B9F058A-B662-4685-827F-BCB3CC8AA706}" type="presParOf" srcId="{AC9EDED8-C0B0-4EE2-9AF1-B889A64A3F7D}" destId="{740401BD-8BD4-4837-B46A-DC6354B40B7D}" srcOrd="0" destOrd="0" presId="urn:microsoft.com/office/officeart/2005/8/layout/hierarchy2"/>
    <dgm:cxn modelId="{916CB5C1-56DD-494C-A178-EC2DDB017C65}" type="presParOf" srcId="{AC9EDED8-C0B0-4EE2-9AF1-B889A64A3F7D}" destId="{663E4835-DB56-4977-BCC0-18F719AAC9D1}" srcOrd="1" destOrd="0" presId="urn:microsoft.com/office/officeart/2005/8/layout/hierarchy2"/>
    <dgm:cxn modelId="{FB1FF4EE-2483-4D39-A02C-6B31EAAE3235}" type="presParOf" srcId="{C56687F8-B0AC-4E79-8D12-58E4530A5FBD}" destId="{A25915BF-02B7-4C5E-8CD8-E7EA04FC4536}" srcOrd="2" destOrd="0" presId="urn:microsoft.com/office/officeart/2005/8/layout/hierarchy2"/>
    <dgm:cxn modelId="{2CBB772B-6097-479C-8714-4B44B593718F}" type="presParOf" srcId="{A25915BF-02B7-4C5E-8CD8-E7EA04FC4536}" destId="{9AD8BC6F-36AD-4217-BE6F-56FF0AC776FC}" srcOrd="0" destOrd="0" presId="urn:microsoft.com/office/officeart/2005/8/layout/hierarchy2"/>
    <dgm:cxn modelId="{0AFDB9DB-B3D5-4074-AD2A-E91B037A9AC9}" type="presParOf" srcId="{C56687F8-B0AC-4E79-8D12-58E4530A5FBD}" destId="{9FE157F5-9BFD-4686-9DD1-48437B7E5152}" srcOrd="3" destOrd="0" presId="urn:microsoft.com/office/officeart/2005/8/layout/hierarchy2"/>
    <dgm:cxn modelId="{E790B0E7-D006-41FB-BA53-14841F99322D}" type="presParOf" srcId="{9FE157F5-9BFD-4686-9DD1-48437B7E5152}" destId="{D6BA2451-03B4-467C-B893-EFDAA5703189}" srcOrd="0" destOrd="0" presId="urn:microsoft.com/office/officeart/2005/8/layout/hierarchy2"/>
    <dgm:cxn modelId="{DAC9F90A-7961-476D-B68A-A304E4849C06}" type="presParOf" srcId="{9FE157F5-9BFD-4686-9DD1-48437B7E5152}" destId="{8D6E4B25-B37F-41C6-B347-C7EA5E0B0F11}" srcOrd="1" destOrd="0" presId="urn:microsoft.com/office/officeart/2005/8/layout/hierarchy2"/>
    <dgm:cxn modelId="{59721575-CFC0-4CD1-A370-8D68DCC4256B}" type="presParOf" srcId="{B9E9E9CA-663A-4538-BFCF-F25D02CCA954}" destId="{E7E71348-597A-4AD2-89BB-2C46FFC07BEA}" srcOrd="2" destOrd="0" presId="urn:microsoft.com/office/officeart/2005/8/layout/hierarchy2"/>
    <dgm:cxn modelId="{EA47F94A-6949-493B-A5FF-C800125E6D1E}" type="presParOf" srcId="{E7E71348-597A-4AD2-89BB-2C46FFC07BEA}" destId="{8877E1D2-C582-4432-8DDF-4D4B3E22851B}" srcOrd="0" destOrd="0" presId="urn:microsoft.com/office/officeart/2005/8/layout/hierarchy2"/>
    <dgm:cxn modelId="{5A8943AD-A16E-43E8-912E-B249C9B15E25}" type="presParOf" srcId="{B9E9E9CA-663A-4538-BFCF-F25D02CCA954}" destId="{29136418-EF67-4CCA-9E85-C53D3BE42D1D}" srcOrd="3" destOrd="0" presId="urn:microsoft.com/office/officeart/2005/8/layout/hierarchy2"/>
    <dgm:cxn modelId="{0BD3CEE5-B21A-45DA-8ECE-D6EBC06C6AD3}" type="presParOf" srcId="{29136418-EF67-4CCA-9E85-C53D3BE42D1D}" destId="{E7D14C11-ADBC-48AB-959D-26A4327F5D3B}" srcOrd="0" destOrd="0" presId="urn:microsoft.com/office/officeart/2005/8/layout/hierarchy2"/>
    <dgm:cxn modelId="{6F67C4E0-7275-4AD0-864F-BEEB9AC34C37}" type="presParOf" srcId="{29136418-EF67-4CCA-9E85-C53D3BE42D1D}" destId="{A024536D-5475-4488-BD7B-E18AC1B173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E88A7-0B7E-4AEA-8DC7-D8369C5698E2}" type="doc">
      <dgm:prSet loTypeId="urn:microsoft.com/office/officeart/2005/8/layout/radial3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3D7EE0B-A662-4614-BE3E-9FD6DC02E73B}">
      <dgm:prSet/>
      <dgm:spPr/>
      <dgm:t>
        <a:bodyPr/>
        <a:lstStyle/>
        <a:p>
          <a:pPr rtl="0"/>
          <a:r>
            <a:rPr lang="pl-PL"/>
            <a:t>Przekroczenia dotyczą wszystkich stref w województwie mazowieckim </a:t>
          </a:r>
        </a:p>
      </dgm:t>
    </dgm:pt>
    <dgm:pt modelId="{415AF43A-1CE5-4569-94A0-0130B4305283}" type="parTrans" cxnId="{FA8082F8-13EA-4CB4-ABA1-166CBA525589}">
      <dgm:prSet/>
      <dgm:spPr/>
      <dgm:t>
        <a:bodyPr/>
        <a:lstStyle/>
        <a:p>
          <a:endParaRPr lang="pl-PL"/>
        </a:p>
      </dgm:t>
    </dgm:pt>
    <dgm:pt modelId="{A40BAA99-3E7F-4B34-A82E-EFBD89E0D4F9}" type="sibTrans" cxnId="{FA8082F8-13EA-4CB4-ABA1-166CBA525589}">
      <dgm:prSet/>
      <dgm:spPr/>
      <dgm:t>
        <a:bodyPr/>
        <a:lstStyle/>
        <a:p>
          <a:endParaRPr lang="pl-PL"/>
        </a:p>
      </dgm:t>
    </dgm:pt>
    <dgm:pt modelId="{CFF1E8F3-780B-49EF-818C-4B836FBAB9E0}">
      <dgm:prSet custT="1"/>
      <dgm:spPr/>
      <dgm:t>
        <a:bodyPr/>
        <a:lstStyle/>
        <a:p>
          <a:pPr rtl="0"/>
          <a:r>
            <a:rPr lang="pl-PL" sz="1600"/>
            <a:t>Pył zawieszony PM10</a:t>
          </a:r>
        </a:p>
      </dgm:t>
    </dgm:pt>
    <dgm:pt modelId="{9E984B94-E0F6-46B0-BA91-8193FC828CCA}" type="parTrans" cxnId="{F622924D-EC33-482A-BA81-4EE95C154DB8}">
      <dgm:prSet/>
      <dgm:spPr/>
      <dgm:t>
        <a:bodyPr/>
        <a:lstStyle/>
        <a:p>
          <a:endParaRPr lang="pl-PL"/>
        </a:p>
      </dgm:t>
    </dgm:pt>
    <dgm:pt modelId="{95C32AE1-4D16-4B39-8C5A-EC9015F2A004}" type="sibTrans" cxnId="{F622924D-EC33-482A-BA81-4EE95C154DB8}">
      <dgm:prSet/>
      <dgm:spPr/>
      <dgm:t>
        <a:bodyPr/>
        <a:lstStyle/>
        <a:p>
          <a:endParaRPr lang="pl-PL"/>
        </a:p>
      </dgm:t>
    </dgm:pt>
    <dgm:pt modelId="{1F958A61-0443-4CD7-9A95-F7ADDE1FC4BB}">
      <dgm:prSet custT="1"/>
      <dgm:spPr/>
      <dgm:t>
        <a:bodyPr/>
        <a:lstStyle/>
        <a:p>
          <a:pPr rtl="0"/>
          <a:r>
            <a:rPr lang="pl-PL" sz="1600"/>
            <a:t>Pył zawieszony PM2,5</a:t>
          </a:r>
        </a:p>
      </dgm:t>
    </dgm:pt>
    <dgm:pt modelId="{5494C2B3-6B3A-464E-BD77-E33D5C874925}" type="parTrans" cxnId="{7AB8F2B3-D081-480D-94B2-3AA0F3B1C976}">
      <dgm:prSet/>
      <dgm:spPr/>
      <dgm:t>
        <a:bodyPr/>
        <a:lstStyle/>
        <a:p>
          <a:endParaRPr lang="pl-PL"/>
        </a:p>
      </dgm:t>
    </dgm:pt>
    <dgm:pt modelId="{18D41E9B-572F-44A5-88A2-883B4F1DFF34}" type="sibTrans" cxnId="{7AB8F2B3-D081-480D-94B2-3AA0F3B1C976}">
      <dgm:prSet/>
      <dgm:spPr/>
      <dgm:t>
        <a:bodyPr/>
        <a:lstStyle/>
        <a:p>
          <a:endParaRPr lang="pl-PL"/>
        </a:p>
      </dgm:t>
    </dgm:pt>
    <dgm:pt modelId="{65EA9905-3422-4BEC-A547-901CAA976F9F}">
      <dgm:prSet custT="1"/>
      <dgm:spPr/>
      <dgm:t>
        <a:bodyPr/>
        <a:lstStyle/>
        <a:p>
          <a:pPr rtl="0"/>
          <a:r>
            <a:rPr lang="pl-PL" sz="1600" err="1"/>
            <a:t>Benzo</a:t>
          </a:r>
          <a:r>
            <a:rPr lang="pl-PL" sz="1600"/>
            <a:t>(a)pi-ren</a:t>
          </a:r>
        </a:p>
      </dgm:t>
    </dgm:pt>
    <dgm:pt modelId="{D0B8766F-4F8F-4614-8EB5-73DE2821482F}" type="parTrans" cxnId="{C4E6B60C-1CA2-488B-9882-F98BD30F1400}">
      <dgm:prSet/>
      <dgm:spPr/>
      <dgm:t>
        <a:bodyPr/>
        <a:lstStyle/>
        <a:p>
          <a:endParaRPr lang="pl-PL"/>
        </a:p>
      </dgm:t>
    </dgm:pt>
    <dgm:pt modelId="{93B6A76F-EB96-4DAA-838B-9B83C20C1D3D}" type="sibTrans" cxnId="{C4E6B60C-1CA2-488B-9882-F98BD30F1400}">
      <dgm:prSet/>
      <dgm:spPr/>
      <dgm:t>
        <a:bodyPr/>
        <a:lstStyle/>
        <a:p>
          <a:endParaRPr lang="pl-PL"/>
        </a:p>
      </dgm:t>
    </dgm:pt>
    <dgm:pt modelId="{A0283115-6158-4991-97D7-5FE57B43B58A}">
      <dgm:prSet custT="1"/>
      <dgm:spPr/>
      <dgm:t>
        <a:bodyPr/>
        <a:lstStyle/>
        <a:p>
          <a:pPr rtl="0"/>
          <a:r>
            <a:rPr lang="pl-PL" sz="1600"/>
            <a:t>Dwutlenek azotu (tylko strefa aglomeracja warszaw-ska)</a:t>
          </a:r>
        </a:p>
      </dgm:t>
    </dgm:pt>
    <dgm:pt modelId="{84325475-84AF-4EC5-AF9C-9128C0F60D6E}" type="parTrans" cxnId="{D6043CAF-C88A-49D0-8DC1-D2D6D2B577AF}">
      <dgm:prSet/>
      <dgm:spPr/>
      <dgm:t>
        <a:bodyPr/>
        <a:lstStyle/>
        <a:p>
          <a:endParaRPr lang="pl-PL"/>
        </a:p>
      </dgm:t>
    </dgm:pt>
    <dgm:pt modelId="{3E25442C-6AE2-4AD2-B4A7-885DEB440522}" type="sibTrans" cxnId="{D6043CAF-C88A-49D0-8DC1-D2D6D2B577AF}">
      <dgm:prSet/>
      <dgm:spPr/>
      <dgm:t>
        <a:bodyPr/>
        <a:lstStyle/>
        <a:p>
          <a:endParaRPr lang="pl-PL"/>
        </a:p>
      </dgm:t>
    </dgm:pt>
    <dgm:pt modelId="{D72B9201-3397-4C40-B021-BE5E5B15FD4F}" type="pres">
      <dgm:prSet presAssocID="{07CE88A7-0B7E-4AEA-8DC7-D8369C5698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2B5D9E7-BDAD-4EFD-AD89-DBDE1952918A}" type="pres">
      <dgm:prSet presAssocID="{07CE88A7-0B7E-4AEA-8DC7-D8369C5698E2}" presName="radial" presStyleCnt="0">
        <dgm:presLayoutVars>
          <dgm:animLvl val="ctr"/>
        </dgm:presLayoutVars>
      </dgm:prSet>
      <dgm:spPr/>
    </dgm:pt>
    <dgm:pt modelId="{A91A4944-F209-4F65-B63D-E6D5C5D920FC}" type="pres">
      <dgm:prSet presAssocID="{B3D7EE0B-A662-4614-BE3E-9FD6DC02E73B}" presName="centerShape" presStyleLbl="vennNode1" presStyleIdx="0" presStyleCnt="5"/>
      <dgm:spPr/>
      <dgm:t>
        <a:bodyPr/>
        <a:lstStyle/>
        <a:p>
          <a:endParaRPr lang="pl-PL"/>
        </a:p>
      </dgm:t>
    </dgm:pt>
    <dgm:pt modelId="{DFCB624E-E08E-464C-A94A-EBC6C4129E3D}" type="pres">
      <dgm:prSet presAssocID="{CFF1E8F3-780B-49EF-818C-4B836FBAB9E0}" presName="node" presStyleLbl="vennNode1" presStyleIdx="1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237B6D-10EE-4F09-8DAD-24162E694912}" type="pres">
      <dgm:prSet presAssocID="{1F958A61-0443-4CD7-9A95-F7ADDE1FC4BB}" presName="node" presStyleLbl="vennNode1" presStyleIdx="2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BDC7D6-6E72-4E46-829E-563231A9E6C5}" type="pres">
      <dgm:prSet presAssocID="{65EA9905-3422-4BEC-A547-901CAA976F9F}" presName="node" presStyleLbl="vennNode1" presStyleIdx="3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677C30-854E-4394-97D7-F095BB2D3635}" type="pres">
      <dgm:prSet presAssocID="{A0283115-6158-4991-97D7-5FE57B43B58A}" presName="node" presStyleLbl="vennNode1" presStyleIdx="4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AA073B-BA36-49D4-9037-2275F511C96E}" type="presOf" srcId="{65EA9905-3422-4BEC-A547-901CAA976F9F}" destId="{F4BDC7D6-6E72-4E46-829E-563231A9E6C5}" srcOrd="0" destOrd="0" presId="urn:microsoft.com/office/officeart/2005/8/layout/radial3"/>
    <dgm:cxn modelId="{FA8082F8-13EA-4CB4-ABA1-166CBA525589}" srcId="{07CE88A7-0B7E-4AEA-8DC7-D8369C5698E2}" destId="{B3D7EE0B-A662-4614-BE3E-9FD6DC02E73B}" srcOrd="0" destOrd="0" parTransId="{415AF43A-1CE5-4569-94A0-0130B4305283}" sibTransId="{A40BAA99-3E7F-4B34-A82E-EFBD89E0D4F9}"/>
    <dgm:cxn modelId="{922516AA-B6B9-4074-A35F-1EB0B8CCC6FC}" type="presOf" srcId="{1F958A61-0443-4CD7-9A95-F7ADDE1FC4BB}" destId="{34237B6D-10EE-4F09-8DAD-24162E694912}" srcOrd="0" destOrd="0" presId="urn:microsoft.com/office/officeart/2005/8/layout/radial3"/>
    <dgm:cxn modelId="{7AB8F2B3-D081-480D-94B2-3AA0F3B1C976}" srcId="{B3D7EE0B-A662-4614-BE3E-9FD6DC02E73B}" destId="{1F958A61-0443-4CD7-9A95-F7ADDE1FC4BB}" srcOrd="1" destOrd="0" parTransId="{5494C2B3-6B3A-464E-BD77-E33D5C874925}" sibTransId="{18D41E9B-572F-44A5-88A2-883B4F1DFF34}"/>
    <dgm:cxn modelId="{F622924D-EC33-482A-BA81-4EE95C154DB8}" srcId="{B3D7EE0B-A662-4614-BE3E-9FD6DC02E73B}" destId="{CFF1E8F3-780B-49EF-818C-4B836FBAB9E0}" srcOrd="0" destOrd="0" parTransId="{9E984B94-E0F6-46B0-BA91-8193FC828CCA}" sibTransId="{95C32AE1-4D16-4B39-8C5A-EC9015F2A004}"/>
    <dgm:cxn modelId="{41D2EC5C-228D-452D-8B20-AF2FDD175F55}" type="presOf" srcId="{B3D7EE0B-A662-4614-BE3E-9FD6DC02E73B}" destId="{A91A4944-F209-4F65-B63D-E6D5C5D920FC}" srcOrd="0" destOrd="0" presId="urn:microsoft.com/office/officeart/2005/8/layout/radial3"/>
    <dgm:cxn modelId="{51C50D54-F9C0-4859-A07F-4F48DB8B9381}" type="presOf" srcId="{CFF1E8F3-780B-49EF-818C-4B836FBAB9E0}" destId="{DFCB624E-E08E-464C-A94A-EBC6C4129E3D}" srcOrd="0" destOrd="0" presId="urn:microsoft.com/office/officeart/2005/8/layout/radial3"/>
    <dgm:cxn modelId="{05FE0533-FA33-437C-88AC-D31E7EA32DED}" type="presOf" srcId="{07CE88A7-0B7E-4AEA-8DC7-D8369C5698E2}" destId="{D72B9201-3397-4C40-B021-BE5E5B15FD4F}" srcOrd="0" destOrd="0" presId="urn:microsoft.com/office/officeart/2005/8/layout/radial3"/>
    <dgm:cxn modelId="{56A6F820-9384-4987-8B2E-69D0FCF60788}" type="presOf" srcId="{A0283115-6158-4991-97D7-5FE57B43B58A}" destId="{D7677C30-854E-4394-97D7-F095BB2D3635}" srcOrd="0" destOrd="0" presId="urn:microsoft.com/office/officeart/2005/8/layout/radial3"/>
    <dgm:cxn modelId="{C4E6B60C-1CA2-488B-9882-F98BD30F1400}" srcId="{B3D7EE0B-A662-4614-BE3E-9FD6DC02E73B}" destId="{65EA9905-3422-4BEC-A547-901CAA976F9F}" srcOrd="2" destOrd="0" parTransId="{D0B8766F-4F8F-4614-8EB5-73DE2821482F}" sibTransId="{93B6A76F-EB96-4DAA-838B-9B83C20C1D3D}"/>
    <dgm:cxn modelId="{D6043CAF-C88A-49D0-8DC1-D2D6D2B577AF}" srcId="{B3D7EE0B-A662-4614-BE3E-9FD6DC02E73B}" destId="{A0283115-6158-4991-97D7-5FE57B43B58A}" srcOrd="3" destOrd="0" parTransId="{84325475-84AF-4EC5-AF9C-9128C0F60D6E}" sibTransId="{3E25442C-6AE2-4AD2-B4A7-885DEB440522}"/>
    <dgm:cxn modelId="{A05E9AEB-99FD-4916-8D5C-672601718A61}" type="presParOf" srcId="{D72B9201-3397-4C40-B021-BE5E5B15FD4F}" destId="{C2B5D9E7-BDAD-4EFD-AD89-DBDE1952918A}" srcOrd="0" destOrd="0" presId="urn:microsoft.com/office/officeart/2005/8/layout/radial3"/>
    <dgm:cxn modelId="{BA086A70-6743-4040-8F63-1BF95E7D59EA}" type="presParOf" srcId="{C2B5D9E7-BDAD-4EFD-AD89-DBDE1952918A}" destId="{A91A4944-F209-4F65-B63D-E6D5C5D920FC}" srcOrd="0" destOrd="0" presId="urn:microsoft.com/office/officeart/2005/8/layout/radial3"/>
    <dgm:cxn modelId="{99CA1EDA-10A4-4EFB-9BF8-54025A4420C8}" type="presParOf" srcId="{C2B5D9E7-BDAD-4EFD-AD89-DBDE1952918A}" destId="{DFCB624E-E08E-464C-A94A-EBC6C4129E3D}" srcOrd="1" destOrd="0" presId="urn:microsoft.com/office/officeart/2005/8/layout/radial3"/>
    <dgm:cxn modelId="{CA7C2119-08BC-4C30-8E69-A8678801287E}" type="presParOf" srcId="{C2B5D9E7-BDAD-4EFD-AD89-DBDE1952918A}" destId="{34237B6D-10EE-4F09-8DAD-24162E694912}" srcOrd="2" destOrd="0" presId="urn:microsoft.com/office/officeart/2005/8/layout/radial3"/>
    <dgm:cxn modelId="{C2B48BE5-36E5-4C99-880C-FDC9FB37440B}" type="presParOf" srcId="{C2B5D9E7-BDAD-4EFD-AD89-DBDE1952918A}" destId="{F4BDC7D6-6E72-4E46-829E-563231A9E6C5}" srcOrd="3" destOrd="0" presId="urn:microsoft.com/office/officeart/2005/8/layout/radial3"/>
    <dgm:cxn modelId="{AFF64B45-0D6E-43C0-AD71-3F64641D7CF8}" type="presParOf" srcId="{C2B5D9E7-BDAD-4EFD-AD89-DBDE1952918A}" destId="{D7677C30-854E-4394-97D7-F095BB2D363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79F86-3397-4B6F-A704-67CC1BC29B47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E59E65D-ADB1-4446-8206-7FEC0AED574D}">
      <dgm:prSet phldrT="[Tekst]"/>
      <dgm:spPr/>
      <dgm:t>
        <a:bodyPr/>
        <a:lstStyle/>
        <a:p>
          <a:pPr algn="ctr"/>
          <a:r>
            <a:rPr lang="pl-PL" dirty="0"/>
            <a:t>Edukacja ekologiczna</a:t>
          </a:r>
        </a:p>
      </dgm:t>
    </dgm:pt>
    <dgm:pt modelId="{1C280B84-9698-4173-8539-F98CC2960398}" type="parTrans" cxnId="{DFCC1FF3-E479-4EEF-8B0B-4E89A80B725A}">
      <dgm:prSet/>
      <dgm:spPr/>
      <dgm:t>
        <a:bodyPr/>
        <a:lstStyle/>
        <a:p>
          <a:endParaRPr lang="pl-PL"/>
        </a:p>
      </dgm:t>
    </dgm:pt>
    <dgm:pt modelId="{C417668B-F524-4EC8-969B-4189CE2A31FD}" type="sibTrans" cxnId="{DFCC1FF3-E479-4EEF-8B0B-4E89A80B725A}">
      <dgm:prSet/>
      <dgm:spPr/>
      <dgm:t>
        <a:bodyPr/>
        <a:lstStyle/>
        <a:p>
          <a:endParaRPr lang="pl-PL"/>
        </a:p>
      </dgm:t>
    </dgm:pt>
    <dgm:pt modelId="{7EF3D7A9-DDBE-4D27-9965-4F0904358202}">
      <dgm:prSet phldrT="[Tekst]"/>
      <dgm:spPr/>
      <dgm:t>
        <a:bodyPr/>
        <a:lstStyle/>
        <a:p>
          <a:pPr algn="ctr"/>
          <a:r>
            <a:rPr lang="pl-PL"/>
            <a:t>Kontrola przestrzegania przepisów</a:t>
          </a:r>
        </a:p>
      </dgm:t>
    </dgm:pt>
    <dgm:pt modelId="{499F691F-55C6-4381-A8E7-0F9322D9DB2F}" type="parTrans" cxnId="{9261799D-5F7B-4755-A8F2-2BA786913A1D}">
      <dgm:prSet/>
      <dgm:spPr/>
      <dgm:t>
        <a:bodyPr/>
        <a:lstStyle/>
        <a:p>
          <a:endParaRPr lang="pl-PL"/>
        </a:p>
      </dgm:t>
    </dgm:pt>
    <dgm:pt modelId="{9F3E671B-522B-45EB-B341-3C2A613A1511}" type="sibTrans" cxnId="{9261799D-5F7B-4755-A8F2-2BA786913A1D}">
      <dgm:prSet/>
      <dgm:spPr/>
      <dgm:t>
        <a:bodyPr/>
        <a:lstStyle/>
        <a:p>
          <a:endParaRPr lang="pl-PL"/>
        </a:p>
      </dgm:t>
    </dgm:pt>
    <dgm:pt modelId="{D4B9DD98-C72C-4A50-865C-37E4A25DE58C}" type="pres">
      <dgm:prSet presAssocID="{F9979F86-3397-4B6F-A704-67CC1BC29B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A3C8F4-B550-4CB1-9F2E-E45159F1B173}" type="pres">
      <dgm:prSet presAssocID="{4E59E65D-ADB1-4446-8206-7FEC0AED574D}" presName="parentText" presStyleLbl="node1" presStyleIdx="0" presStyleCnt="2" custLinFactY="-180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B0E1C-EC85-4680-A180-2DF822600982}" type="pres">
      <dgm:prSet presAssocID="{C417668B-F524-4EC8-969B-4189CE2A31FD}" presName="spacer" presStyleCnt="0"/>
      <dgm:spPr/>
    </dgm:pt>
    <dgm:pt modelId="{D25B12FF-4CF9-47A1-A855-40103F9D24BF}" type="pres">
      <dgm:prSet presAssocID="{7EF3D7A9-DDBE-4D27-9965-4F0904358202}" presName="parentText" presStyleLbl="node1" presStyleIdx="1" presStyleCnt="2" custLinFactY="100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15517E-EF33-40D8-AF4D-6B3DE68513BE}" type="presOf" srcId="{7EF3D7A9-DDBE-4D27-9965-4F0904358202}" destId="{D25B12FF-4CF9-47A1-A855-40103F9D24BF}" srcOrd="0" destOrd="0" presId="urn:microsoft.com/office/officeart/2005/8/layout/vList2"/>
    <dgm:cxn modelId="{9261799D-5F7B-4755-A8F2-2BA786913A1D}" srcId="{F9979F86-3397-4B6F-A704-67CC1BC29B47}" destId="{7EF3D7A9-DDBE-4D27-9965-4F0904358202}" srcOrd="1" destOrd="0" parTransId="{499F691F-55C6-4381-A8E7-0F9322D9DB2F}" sibTransId="{9F3E671B-522B-45EB-B341-3C2A613A1511}"/>
    <dgm:cxn modelId="{19C76DE3-8001-4A7C-AC15-4942FFB35E0C}" type="presOf" srcId="{4E59E65D-ADB1-4446-8206-7FEC0AED574D}" destId="{41A3C8F4-B550-4CB1-9F2E-E45159F1B173}" srcOrd="0" destOrd="0" presId="urn:microsoft.com/office/officeart/2005/8/layout/vList2"/>
    <dgm:cxn modelId="{3BC016DE-7381-4E6C-8718-0ACDA84A0CF6}" type="presOf" srcId="{F9979F86-3397-4B6F-A704-67CC1BC29B47}" destId="{D4B9DD98-C72C-4A50-865C-37E4A25DE58C}" srcOrd="0" destOrd="0" presId="urn:microsoft.com/office/officeart/2005/8/layout/vList2"/>
    <dgm:cxn modelId="{DFCC1FF3-E479-4EEF-8B0B-4E89A80B725A}" srcId="{F9979F86-3397-4B6F-A704-67CC1BC29B47}" destId="{4E59E65D-ADB1-4446-8206-7FEC0AED574D}" srcOrd="0" destOrd="0" parTransId="{1C280B84-9698-4173-8539-F98CC2960398}" sibTransId="{C417668B-F524-4EC8-969B-4189CE2A31FD}"/>
    <dgm:cxn modelId="{CE49F7A3-6A1D-4D9B-BF29-B33261E82A00}" type="presParOf" srcId="{D4B9DD98-C72C-4A50-865C-37E4A25DE58C}" destId="{41A3C8F4-B550-4CB1-9F2E-E45159F1B173}" srcOrd="0" destOrd="0" presId="urn:microsoft.com/office/officeart/2005/8/layout/vList2"/>
    <dgm:cxn modelId="{7F26C480-BDAA-4DBA-B80E-AB4F11E76271}" type="presParOf" srcId="{D4B9DD98-C72C-4A50-865C-37E4A25DE58C}" destId="{8B1B0E1C-EC85-4680-A180-2DF822600982}" srcOrd="1" destOrd="0" presId="urn:microsoft.com/office/officeart/2005/8/layout/vList2"/>
    <dgm:cxn modelId="{08D5EA13-D410-4904-B3FA-46D35C3C869F}" type="presParOf" srcId="{D4B9DD98-C72C-4A50-865C-37E4A25DE58C}" destId="{D25B12FF-4CF9-47A1-A855-40103F9D24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65A9D-54EA-4F7E-8082-8E56473157C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D3D5113-9573-44D1-81EF-415FA90C1901}">
      <dgm:prSet phldrT="[Tekst]" custT="1"/>
      <dgm:spPr/>
      <dgm:t>
        <a:bodyPr/>
        <a:lstStyle/>
        <a:p>
          <a:pPr algn="ctr"/>
          <a:r>
            <a:rPr lang="pl-PL" sz="3600" dirty="0"/>
            <a:t>Ograniczenie niskiej emisji</a:t>
          </a:r>
        </a:p>
      </dgm:t>
    </dgm:pt>
    <dgm:pt modelId="{4B7304C3-62E8-4584-8163-840DD1FD9F3F}" type="parTrans" cxnId="{9CB6649B-4BD6-4D06-871A-ACA43C0E2962}">
      <dgm:prSet/>
      <dgm:spPr/>
      <dgm:t>
        <a:bodyPr/>
        <a:lstStyle/>
        <a:p>
          <a:endParaRPr lang="pl-PL"/>
        </a:p>
      </dgm:t>
    </dgm:pt>
    <dgm:pt modelId="{F58E5839-0152-4A1C-A762-AF0861684A1B}" type="sibTrans" cxnId="{9CB6649B-4BD6-4D06-871A-ACA43C0E2962}">
      <dgm:prSet/>
      <dgm:spPr/>
      <dgm:t>
        <a:bodyPr/>
        <a:lstStyle/>
        <a:p>
          <a:endParaRPr lang="pl-PL"/>
        </a:p>
      </dgm:t>
    </dgm:pt>
    <dgm:pt modelId="{1D6DBA21-FD49-4C98-B91E-5D14848FA59A}">
      <dgm:prSet phldrT="[Tekst]" custT="1"/>
      <dgm:spPr/>
      <dgm:t>
        <a:bodyPr/>
        <a:lstStyle/>
        <a:p>
          <a:pPr algn="ctr" rtl="0"/>
          <a:r>
            <a:rPr lang="pl-PL" sz="2400" dirty="0"/>
            <a:t>Czyszczenie ulic</a:t>
          </a:r>
          <a:r>
            <a:rPr lang="pl-PL" sz="2400" dirty="0">
              <a:latin typeface="Arial" panose="020B0604020202020204"/>
            </a:rPr>
            <a:t> </a:t>
          </a:r>
          <a:br>
            <a:rPr lang="pl-PL" sz="2400" dirty="0">
              <a:latin typeface="Arial" panose="020B0604020202020204"/>
            </a:rPr>
          </a:br>
          <a:r>
            <a:rPr lang="pl-PL" sz="2400" dirty="0"/>
            <a:t>i zakaz</a:t>
          </a:r>
          <a:r>
            <a:rPr lang="pl-PL" sz="2400" dirty="0">
              <a:latin typeface="Arial" panose="020B0604020202020204"/>
            </a:rPr>
            <a:t> </a:t>
          </a:r>
          <a:r>
            <a:rPr lang="pl-PL" sz="2400" dirty="0"/>
            <a:t> używania dmuchaw</a:t>
          </a:r>
          <a:endParaRPr lang="pl-PL" sz="2400" dirty="0">
            <a:latin typeface="Arial" panose="020B0604020202020204"/>
          </a:endParaRPr>
        </a:p>
      </dgm:t>
    </dgm:pt>
    <dgm:pt modelId="{1F301F8C-179C-4521-A31A-E7089F518AB9}" type="parTrans" cxnId="{9A4F94CD-0FA7-4702-834B-23C85A1E650B}">
      <dgm:prSet/>
      <dgm:spPr/>
      <dgm:t>
        <a:bodyPr/>
        <a:lstStyle/>
        <a:p>
          <a:endParaRPr lang="pl-PL"/>
        </a:p>
      </dgm:t>
    </dgm:pt>
    <dgm:pt modelId="{25A8865A-1003-4578-88BA-D3BBA74BC4F7}" type="sibTrans" cxnId="{9A4F94CD-0FA7-4702-834B-23C85A1E650B}">
      <dgm:prSet/>
      <dgm:spPr/>
      <dgm:t>
        <a:bodyPr/>
        <a:lstStyle/>
        <a:p>
          <a:endParaRPr lang="pl-PL"/>
        </a:p>
      </dgm:t>
    </dgm:pt>
    <dgm:pt modelId="{86EC6CAB-E9BF-4AE7-A613-7CEABEDBF674}" type="pres">
      <dgm:prSet presAssocID="{84D65A9D-54EA-4F7E-8082-8E56473157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D16447-4A95-4520-A592-128D7D6B12EB}" type="pres">
      <dgm:prSet presAssocID="{4D3D5113-9573-44D1-81EF-415FA90C1901}" presName="parentText" presStyleLbl="node1" presStyleIdx="0" presStyleCnt="2" custScaleY="2409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90C51-578D-4FE9-A5DB-3EFC71CC6666}" type="pres">
      <dgm:prSet presAssocID="{F58E5839-0152-4A1C-A762-AF0861684A1B}" presName="spacer" presStyleCnt="0"/>
      <dgm:spPr/>
    </dgm:pt>
    <dgm:pt modelId="{DACDB6BD-5A23-423E-86F1-48588AF9F47A}" type="pres">
      <dgm:prSet presAssocID="{1D6DBA21-FD49-4C98-B91E-5D14848FA59A}" presName="parentText" presStyleLbl="node1" presStyleIdx="1" presStyleCnt="2" custScaleY="13468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4EB720-D8EE-4664-B5BD-B23868F084AB}" type="presOf" srcId="{4D3D5113-9573-44D1-81EF-415FA90C1901}" destId="{48D16447-4A95-4520-A592-128D7D6B12EB}" srcOrd="0" destOrd="0" presId="urn:microsoft.com/office/officeart/2005/8/layout/vList2"/>
    <dgm:cxn modelId="{9A4F94CD-0FA7-4702-834B-23C85A1E650B}" srcId="{84D65A9D-54EA-4F7E-8082-8E56473157C0}" destId="{1D6DBA21-FD49-4C98-B91E-5D14848FA59A}" srcOrd="1" destOrd="0" parTransId="{1F301F8C-179C-4521-A31A-E7089F518AB9}" sibTransId="{25A8865A-1003-4578-88BA-D3BBA74BC4F7}"/>
    <dgm:cxn modelId="{DE0A121A-491A-414F-A33B-5C129A7AA36D}" type="presOf" srcId="{84D65A9D-54EA-4F7E-8082-8E56473157C0}" destId="{86EC6CAB-E9BF-4AE7-A613-7CEABEDBF674}" srcOrd="0" destOrd="0" presId="urn:microsoft.com/office/officeart/2005/8/layout/vList2"/>
    <dgm:cxn modelId="{9CB6649B-4BD6-4D06-871A-ACA43C0E2962}" srcId="{84D65A9D-54EA-4F7E-8082-8E56473157C0}" destId="{4D3D5113-9573-44D1-81EF-415FA90C1901}" srcOrd="0" destOrd="0" parTransId="{4B7304C3-62E8-4584-8163-840DD1FD9F3F}" sibTransId="{F58E5839-0152-4A1C-A762-AF0861684A1B}"/>
    <dgm:cxn modelId="{50D5B2A7-019E-4B89-9822-425886322FE2}" type="presOf" srcId="{1D6DBA21-FD49-4C98-B91E-5D14848FA59A}" destId="{DACDB6BD-5A23-423E-86F1-48588AF9F47A}" srcOrd="0" destOrd="0" presId="urn:microsoft.com/office/officeart/2005/8/layout/vList2"/>
    <dgm:cxn modelId="{B1E8D048-B1B4-4A0E-BF74-46256D73BA64}" type="presParOf" srcId="{86EC6CAB-E9BF-4AE7-A613-7CEABEDBF674}" destId="{48D16447-4A95-4520-A592-128D7D6B12EB}" srcOrd="0" destOrd="0" presId="urn:microsoft.com/office/officeart/2005/8/layout/vList2"/>
    <dgm:cxn modelId="{17FCFF1F-76FC-4847-9B6F-93002C8ED0AA}" type="presParOf" srcId="{86EC6CAB-E9BF-4AE7-A613-7CEABEDBF674}" destId="{C2990C51-578D-4FE9-A5DB-3EFC71CC6666}" srcOrd="1" destOrd="0" presId="urn:microsoft.com/office/officeart/2005/8/layout/vList2"/>
    <dgm:cxn modelId="{C5357F5F-CFAF-4B41-A64E-F735F6B1CFB1}" type="presParOf" srcId="{86EC6CAB-E9BF-4AE7-A613-7CEABEDBF674}" destId="{DACDB6BD-5A23-423E-86F1-48588AF9F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32D4F0-855B-44C5-8743-5BAA089C2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CF3AD7DB-1EC7-46C0-9264-DF4EEC3F7103}">
      <dgm:prSet phldrT="[Tekst]"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  <a:latin typeface="+mn-lt"/>
            </a:rPr>
            <a:t>termin </a:t>
          </a:r>
          <a:r>
            <a:rPr lang="pl-PL" sz="1800" dirty="0">
              <a:solidFill>
                <a:schemeClr val="tx1"/>
              </a:solidFill>
              <a:latin typeface="+mn-lt"/>
            </a:rPr>
            <a:t>- 31 grudnia 2021 r. </a:t>
          </a:r>
        </a:p>
      </dgm:t>
    </dgm:pt>
    <dgm:pt modelId="{D65472BE-2F70-4427-8A83-E4905677A618}" type="par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6E7FA0D-2596-4357-8A77-EC968D47A983}" type="sib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70BB84DB-2E9A-48C2-B77A-3D0A2A4D1D65}">
      <dgm:prSet phldrT="[Tekst]" custT="1"/>
      <dgm:spPr/>
      <dgm:t>
        <a:bodyPr/>
        <a:lstStyle/>
        <a:p>
          <a:pPr rtl="0"/>
          <a:r>
            <a:rPr lang="pl-PL" sz="1800">
              <a:solidFill>
                <a:schemeClr val="tx1"/>
              </a:solidFill>
              <a:latin typeface="+mn-lt"/>
            </a:rPr>
            <a:t>coroczna aktualizacja</a:t>
          </a:r>
        </a:p>
      </dgm:t>
    </dgm:pt>
    <dgm:pt modelId="{49EF6665-0BB3-45C0-98A0-E43CDCD169EB}" type="parTrans" cxnId="{4EF347B0-5113-4A06-9EB5-0D8D9423EA9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1A981CA5-F764-4376-9B3F-C3A3DE7866BC}" type="sibTrans" cxnId="{4EF347B0-5113-4A06-9EB5-0D8D9423EA9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F7F0B8B1-C032-48F4-BCB9-1C6E558BE9A0}">
      <dgm:prSet phldrT="[Tekst]" custT="1"/>
      <dgm:spPr/>
      <dgm:t>
        <a:bodyPr/>
        <a:lstStyle/>
        <a:p>
          <a:pPr rtl="0"/>
          <a:r>
            <a:rPr lang="pl-PL" sz="1800">
              <a:solidFill>
                <a:schemeClr val="tx1"/>
              </a:solidFill>
              <a:latin typeface="+mn-lt"/>
            </a:rPr>
            <a:t>metody: wywiadu bezpośredniego, rejestrowa, kombinowana, inne</a:t>
          </a:r>
        </a:p>
      </dgm:t>
    </dgm:pt>
    <dgm:pt modelId="{A0EF08F2-2E4A-4C2E-8CAB-187A2691F9B6}" type="parTrans" cxnId="{BE542735-AFB4-47D5-8BB2-831350ACA2D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1669900B-155A-4614-8CDE-EDBB06D49D6B}" type="sibTrans" cxnId="{BE542735-AFB4-47D5-8BB2-831350ACA2D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E6E2D0F-56FB-46F4-A15F-3A6BA0DE8EBD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+mn-lt"/>
            </a:rPr>
            <a:t>dla lokali lub budynków, których użytkownicy uniemożliwili przeprowadzenie inwentaryzacji, za sposób ogrzewania uznaje się wykorzystanie najbardziej emisyjnego źródła bezklasowego (</a:t>
          </a:r>
          <a:r>
            <a:rPr lang="pl-PL" sz="1800" dirty="0" err="1">
              <a:solidFill>
                <a:schemeClr val="tx1"/>
              </a:solidFill>
              <a:latin typeface="+mn-lt"/>
            </a:rPr>
            <a:t>nieekologicznego</a:t>
          </a:r>
          <a:r>
            <a:rPr lang="pl-PL" sz="1800" dirty="0">
              <a:solidFill>
                <a:schemeClr val="tx1"/>
              </a:solidFill>
              <a:latin typeface="+mn-lt"/>
            </a:rPr>
            <a:t>)</a:t>
          </a:r>
        </a:p>
      </dgm:t>
    </dgm:pt>
    <dgm:pt modelId="{CB9550E2-FB85-4629-9B83-1F3BE505988D}" type="par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0276D080-7600-4516-9545-7B6C72977A64}" type="sib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05224F6-4F82-486F-9E70-479D33B4DB9C}">
      <dgm:prSet phldr="0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+mn-lt"/>
            </a:rPr>
            <a:t>jednoznaczne wskazanie wszystkich </a:t>
          </a:r>
          <a:r>
            <a:rPr lang="pl-PL" sz="1800" dirty="0" smtClean="0">
              <a:solidFill>
                <a:schemeClr val="tx1"/>
              </a:solidFill>
              <a:latin typeface="+mn-lt"/>
            </a:rPr>
            <a:t>źródeł </a:t>
          </a:r>
          <a:r>
            <a:rPr lang="pl-PL" sz="1800" dirty="0">
              <a:solidFill>
                <a:schemeClr val="tx1"/>
              </a:solidFill>
              <a:latin typeface="+mn-lt"/>
            </a:rPr>
            <a:t>ciepła w każdym lokalu lub budynku ogrzewanym indywidualnie</a:t>
          </a:r>
          <a:endParaRPr lang="pl-PL" sz="1800" dirty="0">
            <a:latin typeface="+mn-lt"/>
          </a:endParaRPr>
        </a:p>
      </dgm:t>
    </dgm:pt>
    <dgm:pt modelId="{1B27380E-0014-41C3-8CB8-F09CABEABDD8}" type="parTrans" cxnId="{3EE895D5-2B00-4CFF-9F14-341CF9EFEA75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382215AD-4505-4566-9911-F328BC36463D}" type="sibTrans" cxnId="{3EE895D5-2B00-4CFF-9F14-341CF9EFEA75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F2E36EA1-73A1-462E-98FA-B3EB8E5C74A1}" type="pres">
      <dgm:prSet presAssocID="{4332D4F0-855B-44C5-8743-5BAA089C2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6EF170B9-98C1-48D9-9F9B-C1CB13A16397}" type="pres">
      <dgm:prSet presAssocID="{4332D4F0-855B-44C5-8743-5BAA089C2855}" presName="Name1" presStyleCnt="0"/>
      <dgm:spPr/>
    </dgm:pt>
    <dgm:pt modelId="{DAC1E166-4345-49B4-94F2-62C2CE002494}" type="pres">
      <dgm:prSet presAssocID="{4332D4F0-855B-44C5-8743-5BAA089C2855}" presName="cycle" presStyleCnt="0"/>
      <dgm:spPr/>
    </dgm:pt>
    <dgm:pt modelId="{8FD74C4F-90A3-471A-91BB-B18E1C729607}" type="pres">
      <dgm:prSet presAssocID="{4332D4F0-855B-44C5-8743-5BAA089C2855}" presName="srcNode" presStyleLbl="node1" presStyleIdx="0" presStyleCnt="5"/>
      <dgm:spPr/>
    </dgm:pt>
    <dgm:pt modelId="{F97E06F4-CE84-4F13-B252-AFD2A46EAA2A}" type="pres">
      <dgm:prSet presAssocID="{4332D4F0-855B-44C5-8743-5BAA089C2855}" presName="conn" presStyleLbl="parChTrans1D2" presStyleIdx="0" presStyleCnt="1"/>
      <dgm:spPr/>
      <dgm:t>
        <a:bodyPr/>
        <a:lstStyle/>
        <a:p>
          <a:endParaRPr lang="pl-PL"/>
        </a:p>
      </dgm:t>
    </dgm:pt>
    <dgm:pt modelId="{6E096717-DAE4-48ED-8F91-D02E0382BFA3}" type="pres">
      <dgm:prSet presAssocID="{4332D4F0-855B-44C5-8743-5BAA089C2855}" presName="extraNode" presStyleLbl="node1" presStyleIdx="0" presStyleCnt="5"/>
      <dgm:spPr/>
    </dgm:pt>
    <dgm:pt modelId="{23598515-0D19-4013-B923-ABE99C5E939D}" type="pres">
      <dgm:prSet presAssocID="{4332D4F0-855B-44C5-8743-5BAA089C2855}" presName="dstNode" presStyleLbl="node1" presStyleIdx="0" presStyleCnt="5"/>
      <dgm:spPr/>
    </dgm:pt>
    <dgm:pt modelId="{63D31D16-4619-47FF-8E82-4D58C97A1D64}" type="pres">
      <dgm:prSet presAssocID="{CF3AD7DB-1EC7-46C0-9264-DF4EEC3F710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BBD452-9618-4100-9C74-A442464A3A62}" type="pres">
      <dgm:prSet presAssocID="{CF3AD7DB-1EC7-46C0-9264-DF4EEC3F7103}" presName="accent_1" presStyleCnt="0"/>
      <dgm:spPr/>
    </dgm:pt>
    <dgm:pt modelId="{A13A2750-00B2-487C-9D96-779B17FED34D}" type="pres">
      <dgm:prSet presAssocID="{CF3AD7DB-1EC7-46C0-9264-DF4EEC3F7103}" presName="accentRepeatNode" presStyleLbl="solidFgAcc1" presStyleIdx="0" presStyleCnt="5"/>
      <dgm:spPr/>
    </dgm:pt>
    <dgm:pt modelId="{F08DFA29-8C30-4045-B2B2-BD2F6304FE50}" type="pres">
      <dgm:prSet presAssocID="{70BB84DB-2E9A-48C2-B77A-3D0A2A4D1D6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67AECB-6C9C-4C85-9804-9DEEB55F3C0A}" type="pres">
      <dgm:prSet presAssocID="{70BB84DB-2E9A-48C2-B77A-3D0A2A4D1D65}" presName="accent_2" presStyleCnt="0"/>
      <dgm:spPr/>
    </dgm:pt>
    <dgm:pt modelId="{780B395A-1171-4885-B1CA-59DDF91E8B5A}" type="pres">
      <dgm:prSet presAssocID="{70BB84DB-2E9A-48C2-B77A-3D0A2A4D1D65}" presName="accentRepeatNode" presStyleLbl="solidFgAcc1" presStyleIdx="1" presStyleCnt="5"/>
      <dgm:spPr/>
    </dgm:pt>
    <dgm:pt modelId="{15EF47D8-9FF2-4169-AD58-0F8CC31198A2}" type="pres">
      <dgm:prSet presAssocID="{B05224F6-4F82-486F-9E70-479D33B4DB9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EA88E3-3C6C-494F-B704-39844969CC37}" type="pres">
      <dgm:prSet presAssocID="{B05224F6-4F82-486F-9E70-479D33B4DB9C}" presName="accent_3" presStyleCnt="0"/>
      <dgm:spPr/>
    </dgm:pt>
    <dgm:pt modelId="{CC8B2305-B1BF-44F9-9460-549E8713A8B0}" type="pres">
      <dgm:prSet presAssocID="{B05224F6-4F82-486F-9E70-479D33B4DB9C}" presName="accentRepeatNode" presStyleLbl="solidFgAcc1" presStyleIdx="2" presStyleCnt="5"/>
      <dgm:spPr/>
    </dgm:pt>
    <dgm:pt modelId="{B4E3943F-36FB-4C3B-85FD-4401F71E5A1F}" type="pres">
      <dgm:prSet presAssocID="{F7F0B8B1-C032-48F4-BCB9-1C6E558BE9A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25AB9C-F87B-4229-B0D3-344510448445}" type="pres">
      <dgm:prSet presAssocID="{F7F0B8B1-C032-48F4-BCB9-1C6E558BE9A0}" presName="accent_4" presStyleCnt="0"/>
      <dgm:spPr/>
    </dgm:pt>
    <dgm:pt modelId="{452D53E9-460F-465A-9262-A14F1B780945}" type="pres">
      <dgm:prSet presAssocID="{F7F0B8B1-C032-48F4-BCB9-1C6E558BE9A0}" presName="accentRepeatNode" presStyleLbl="solidFgAcc1" presStyleIdx="3" presStyleCnt="5"/>
      <dgm:spPr/>
    </dgm:pt>
    <dgm:pt modelId="{EA2225FA-DA77-403A-9F8D-19EEFC033DE5}" type="pres">
      <dgm:prSet presAssocID="{9E6E2D0F-56FB-46F4-A15F-3A6BA0DE8EB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F09AB8-ECDC-43EE-9A80-5C52F2958475}" type="pres">
      <dgm:prSet presAssocID="{9E6E2D0F-56FB-46F4-A15F-3A6BA0DE8EBD}" presName="accent_5" presStyleCnt="0"/>
      <dgm:spPr/>
    </dgm:pt>
    <dgm:pt modelId="{EDF6F5BE-4C42-4525-BC10-80985698DA2C}" type="pres">
      <dgm:prSet presAssocID="{9E6E2D0F-56FB-46F4-A15F-3A6BA0DE8EBD}" presName="accentRepeatNode" presStyleLbl="solidFgAcc1" presStyleIdx="4" presStyleCnt="5"/>
      <dgm:spPr/>
    </dgm:pt>
  </dgm:ptLst>
  <dgm:cxnLst>
    <dgm:cxn modelId="{D11BEA8C-5A73-4216-B60E-72BE716CA6D5}" type="presOf" srcId="{4332D4F0-855B-44C5-8743-5BAA089C2855}" destId="{F2E36EA1-73A1-462E-98FA-B3EB8E5C74A1}" srcOrd="0" destOrd="0" presId="urn:microsoft.com/office/officeart/2008/layout/VerticalCurvedList"/>
    <dgm:cxn modelId="{EBBFA573-B591-48C4-88F9-7E549747CCAA}" srcId="{4332D4F0-855B-44C5-8743-5BAA089C2855}" destId="{9E6E2D0F-56FB-46F4-A15F-3A6BA0DE8EBD}" srcOrd="4" destOrd="0" parTransId="{CB9550E2-FB85-4629-9B83-1F3BE505988D}" sibTransId="{0276D080-7600-4516-9545-7B6C72977A64}"/>
    <dgm:cxn modelId="{3EE895D5-2B00-4CFF-9F14-341CF9EFEA75}" srcId="{4332D4F0-855B-44C5-8743-5BAA089C2855}" destId="{B05224F6-4F82-486F-9E70-479D33B4DB9C}" srcOrd="2" destOrd="0" parTransId="{1B27380E-0014-41C3-8CB8-F09CABEABDD8}" sibTransId="{382215AD-4505-4566-9911-F328BC36463D}"/>
    <dgm:cxn modelId="{EB38215C-C75A-4585-A00C-279039F4E930}" srcId="{4332D4F0-855B-44C5-8743-5BAA089C2855}" destId="{CF3AD7DB-1EC7-46C0-9264-DF4EEC3F7103}" srcOrd="0" destOrd="0" parTransId="{D65472BE-2F70-4427-8A83-E4905677A618}" sibTransId="{B6E7FA0D-2596-4357-8A77-EC968D47A983}"/>
    <dgm:cxn modelId="{133E89B9-9239-4318-8C06-16BAC8EEBCC1}" type="presOf" srcId="{B05224F6-4F82-486F-9E70-479D33B4DB9C}" destId="{15EF47D8-9FF2-4169-AD58-0F8CC31198A2}" srcOrd="0" destOrd="0" presId="urn:microsoft.com/office/officeart/2008/layout/VerticalCurvedList"/>
    <dgm:cxn modelId="{C5A4B935-B4E7-4955-85A5-1188EF3A3662}" type="presOf" srcId="{F7F0B8B1-C032-48F4-BCB9-1C6E558BE9A0}" destId="{B4E3943F-36FB-4C3B-85FD-4401F71E5A1F}" srcOrd="0" destOrd="0" presId="urn:microsoft.com/office/officeart/2008/layout/VerticalCurvedList"/>
    <dgm:cxn modelId="{DB57297D-EB54-45DD-9B57-C6816F08C88D}" type="presOf" srcId="{B6E7FA0D-2596-4357-8A77-EC968D47A983}" destId="{F97E06F4-CE84-4F13-B252-AFD2A46EAA2A}" srcOrd="0" destOrd="0" presId="urn:microsoft.com/office/officeart/2008/layout/VerticalCurvedList"/>
    <dgm:cxn modelId="{533C1ECD-DF76-4FFB-B594-E070997CCE79}" type="presOf" srcId="{CF3AD7DB-1EC7-46C0-9264-DF4EEC3F7103}" destId="{63D31D16-4619-47FF-8E82-4D58C97A1D64}" srcOrd="0" destOrd="0" presId="urn:microsoft.com/office/officeart/2008/layout/VerticalCurvedList"/>
    <dgm:cxn modelId="{3714292D-3F66-4238-A47B-10F99C04B61F}" type="presOf" srcId="{9E6E2D0F-56FB-46F4-A15F-3A6BA0DE8EBD}" destId="{EA2225FA-DA77-403A-9F8D-19EEFC033DE5}" srcOrd="0" destOrd="0" presId="urn:microsoft.com/office/officeart/2008/layout/VerticalCurvedList"/>
    <dgm:cxn modelId="{2F3AD22A-002B-47FE-9EF2-CF70AC798AC7}" type="presOf" srcId="{70BB84DB-2E9A-48C2-B77A-3D0A2A4D1D65}" destId="{F08DFA29-8C30-4045-B2B2-BD2F6304FE50}" srcOrd="0" destOrd="0" presId="urn:microsoft.com/office/officeart/2008/layout/VerticalCurvedList"/>
    <dgm:cxn modelId="{4EF347B0-5113-4A06-9EB5-0D8D9423EA92}" srcId="{4332D4F0-855B-44C5-8743-5BAA089C2855}" destId="{70BB84DB-2E9A-48C2-B77A-3D0A2A4D1D65}" srcOrd="1" destOrd="0" parTransId="{49EF6665-0BB3-45C0-98A0-E43CDCD169EB}" sibTransId="{1A981CA5-F764-4376-9B3F-C3A3DE7866BC}"/>
    <dgm:cxn modelId="{BE542735-AFB4-47D5-8BB2-831350ACA2DD}" srcId="{4332D4F0-855B-44C5-8743-5BAA089C2855}" destId="{F7F0B8B1-C032-48F4-BCB9-1C6E558BE9A0}" srcOrd="3" destOrd="0" parTransId="{A0EF08F2-2E4A-4C2E-8CAB-187A2691F9B6}" sibTransId="{1669900B-155A-4614-8CDE-EDBB06D49D6B}"/>
    <dgm:cxn modelId="{16C40432-1C1F-46A8-B7B3-796E00F2C8D2}" type="presParOf" srcId="{F2E36EA1-73A1-462E-98FA-B3EB8E5C74A1}" destId="{6EF170B9-98C1-48D9-9F9B-C1CB13A16397}" srcOrd="0" destOrd="0" presId="urn:microsoft.com/office/officeart/2008/layout/VerticalCurvedList"/>
    <dgm:cxn modelId="{68CBC225-357D-437D-96ED-BC8EEF84FD6D}" type="presParOf" srcId="{6EF170B9-98C1-48D9-9F9B-C1CB13A16397}" destId="{DAC1E166-4345-49B4-94F2-62C2CE002494}" srcOrd="0" destOrd="0" presId="urn:microsoft.com/office/officeart/2008/layout/VerticalCurvedList"/>
    <dgm:cxn modelId="{EE21C44E-6A7F-4F55-8BD9-80CE9BD1CF74}" type="presParOf" srcId="{DAC1E166-4345-49B4-94F2-62C2CE002494}" destId="{8FD74C4F-90A3-471A-91BB-B18E1C729607}" srcOrd="0" destOrd="0" presId="urn:microsoft.com/office/officeart/2008/layout/VerticalCurvedList"/>
    <dgm:cxn modelId="{9DE91817-434F-4E56-9D8F-9A327CD8082D}" type="presParOf" srcId="{DAC1E166-4345-49B4-94F2-62C2CE002494}" destId="{F97E06F4-CE84-4F13-B252-AFD2A46EAA2A}" srcOrd="1" destOrd="0" presId="urn:microsoft.com/office/officeart/2008/layout/VerticalCurvedList"/>
    <dgm:cxn modelId="{F83FC3F2-5297-46B4-82B9-4CDFB43C225E}" type="presParOf" srcId="{DAC1E166-4345-49B4-94F2-62C2CE002494}" destId="{6E096717-DAE4-48ED-8F91-D02E0382BFA3}" srcOrd="2" destOrd="0" presId="urn:microsoft.com/office/officeart/2008/layout/VerticalCurvedList"/>
    <dgm:cxn modelId="{40E910D3-1DDC-43C5-A6AA-DB9BA5CC6691}" type="presParOf" srcId="{DAC1E166-4345-49B4-94F2-62C2CE002494}" destId="{23598515-0D19-4013-B923-ABE99C5E939D}" srcOrd="3" destOrd="0" presId="urn:microsoft.com/office/officeart/2008/layout/VerticalCurvedList"/>
    <dgm:cxn modelId="{50923CB9-0017-4A53-9C9B-805E7610BFE7}" type="presParOf" srcId="{6EF170B9-98C1-48D9-9F9B-C1CB13A16397}" destId="{63D31D16-4619-47FF-8E82-4D58C97A1D64}" srcOrd="1" destOrd="0" presId="urn:microsoft.com/office/officeart/2008/layout/VerticalCurvedList"/>
    <dgm:cxn modelId="{778FDA9F-2A6C-4CA5-9FA3-78E94EAEB436}" type="presParOf" srcId="{6EF170B9-98C1-48D9-9F9B-C1CB13A16397}" destId="{65BBD452-9618-4100-9C74-A442464A3A62}" srcOrd="2" destOrd="0" presId="urn:microsoft.com/office/officeart/2008/layout/VerticalCurvedList"/>
    <dgm:cxn modelId="{0B16BFBF-2BF2-4647-B1CC-A82DCB63D7C0}" type="presParOf" srcId="{65BBD452-9618-4100-9C74-A442464A3A62}" destId="{A13A2750-00B2-487C-9D96-779B17FED34D}" srcOrd="0" destOrd="0" presId="urn:microsoft.com/office/officeart/2008/layout/VerticalCurvedList"/>
    <dgm:cxn modelId="{D7B41214-CA89-499C-A9A6-3B3FF147D760}" type="presParOf" srcId="{6EF170B9-98C1-48D9-9F9B-C1CB13A16397}" destId="{F08DFA29-8C30-4045-B2B2-BD2F6304FE50}" srcOrd="3" destOrd="0" presId="urn:microsoft.com/office/officeart/2008/layout/VerticalCurvedList"/>
    <dgm:cxn modelId="{2B683520-B11F-4C51-943A-EED1C065BD23}" type="presParOf" srcId="{6EF170B9-98C1-48D9-9F9B-C1CB13A16397}" destId="{2567AECB-6C9C-4C85-9804-9DEEB55F3C0A}" srcOrd="4" destOrd="0" presId="urn:microsoft.com/office/officeart/2008/layout/VerticalCurvedList"/>
    <dgm:cxn modelId="{805A075D-DA16-418C-AFEC-F8DEE9110EBC}" type="presParOf" srcId="{2567AECB-6C9C-4C85-9804-9DEEB55F3C0A}" destId="{780B395A-1171-4885-B1CA-59DDF91E8B5A}" srcOrd="0" destOrd="0" presId="urn:microsoft.com/office/officeart/2008/layout/VerticalCurvedList"/>
    <dgm:cxn modelId="{818834E1-7A62-44B3-AAD6-1018EFC71B34}" type="presParOf" srcId="{6EF170B9-98C1-48D9-9F9B-C1CB13A16397}" destId="{15EF47D8-9FF2-4169-AD58-0F8CC31198A2}" srcOrd="5" destOrd="0" presId="urn:microsoft.com/office/officeart/2008/layout/VerticalCurvedList"/>
    <dgm:cxn modelId="{EB6B7C87-CC61-443F-A327-15B45189F249}" type="presParOf" srcId="{6EF170B9-98C1-48D9-9F9B-C1CB13A16397}" destId="{01EA88E3-3C6C-494F-B704-39844969CC37}" srcOrd="6" destOrd="0" presId="urn:microsoft.com/office/officeart/2008/layout/VerticalCurvedList"/>
    <dgm:cxn modelId="{DA4E62CB-3675-40EC-B4C0-23632F56C286}" type="presParOf" srcId="{01EA88E3-3C6C-494F-B704-39844969CC37}" destId="{CC8B2305-B1BF-44F9-9460-549E8713A8B0}" srcOrd="0" destOrd="0" presId="urn:microsoft.com/office/officeart/2008/layout/VerticalCurvedList"/>
    <dgm:cxn modelId="{DBFA9CFE-C448-4822-B5B4-609CC0C3107C}" type="presParOf" srcId="{6EF170B9-98C1-48D9-9F9B-C1CB13A16397}" destId="{B4E3943F-36FB-4C3B-85FD-4401F71E5A1F}" srcOrd="7" destOrd="0" presId="urn:microsoft.com/office/officeart/2008/layout/VerticalCurvedList"/>
    <dgm:cxn modelId="{37B217D6-5574-4FB1-8625-8D223794F1BA}" type="presParOf" srcId="{6EF170B9-98C1-48D9-9F9B-C1CB13A16397}" destId="{2625AB9C-F87B-4229-B0D3-344510448445}" srcOrd="8" destOrd="0" presId="urn:microsoft.com/office/officeart/2008/layout/VerticalCurvedList"/>
    <dgm:cxn modelId="{BA2C714B-A917-41EE-8577-B3BC8608B9E2}" type="presParOf" srcId="{2625AB9C-F87B-4229-B0D3-344510448445}" destId="{452D53E9-460F-465A-9262-A14F1B780945}" srcOrd="0" destOrd="0" presId="urn:microsoft.com/office/officeart/2008/layout/VerticalCurvedList"/>
    <dgm:cxn modelId="{D8944569-F3E7-4561-9431-35F8E56092B8}" type="presParOf" srcId="{6EF170B9-98C1-48D9-9F9B-C1CB13A16397}" destId="{EA2225FA-DA77-403A-9F8D-19EEFC033DE5}" srcOrd="9" destOrd="0" presId="urn:microsoft.com/office/officeart/2008/layout/VerticalCurvedList"/>
    <dgm:cxn modelId="{D5D00A83-CBD2-457D-B2C6-DD1624EAEEEB}" type="presParOf" srcId="{6EF170B9-98C1-48D9-9F9B-C1CB13A16397}" destId="{9DF09AB8-ECDC-43EE-9A80-5C52F2958475}" srcOrd="10" destOrd="0" presId="urn:microsoft.com/office/officeart/2008/layout/VerticalCurvedList"/>
    <dgm:cxn modelId="{5F13613F-F1BE-4B39-81D3-72F66892100E}" type="presParOf" srcId="{9DF09AB8-ECDC-43EE-9A80-5C52F2958475}" destId="{EDF6F5BE-4C42-4525-BC10-80985698DA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68897F-68A5-43E1-846D-E62C1848AEE9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B5A2D21-6EF3-45DD-9174-B0A11ECA439F}">
      <dgm:prSet phldrT="[Tekst]" custT="1"/>
      <dgm:spPr/>
      <dgm:t>
        <a:bodyPr/>
        <a:lstStyle/>
        <a:p>
          <a:r>
            <a:rPr lang="pl-PL" sz="1800" dirty="0" smtClean="0"/>
            <a:t>nie wprowadzamy rozwiązań wymagających intensywnej pielęgnacji</a:t>
          </a:r>
          <a:endParaRPr lang="pl-PL" sz="1800" dirty="0"/>
        </a:p>
      </dgm:t>
    </dgm:pt>
    <dgm:pt modelId="{5BCEE25E-21BD-4655-BF2F-6A6DE05C794E}" type="parTrans" cxnId="{CA4426D9-57E3-4139-BF38-A3CBE1CC3CCF}">
      <dgm:prSet/>
      <dgm:spPr/>
      <dgm:t>
        <a:bodyPr/>
        <a:lstStyle/>
        <a:p>
          <a:endParaRPr lang="pl-PL" sz="2800"/>
        </a:p>
      </dgm:t>
    </dgm:pt>
    <dgm:pt modelId="{D0FD368C-932C-4943-A649-E6B4C3BD9AA7}" type="sibTrans" cxnId="{CA4426D9-57E3-4139-BF38-A3CBE1CC3CCF}">
      <dgm:prSet/>
      <dgm:spPr/>
      <dgm:t>
        <a:bodyPr/>
        <a:lstStyle/>
        <a:p>
          <a:endParaRPr lang="pl-PL" sz="2800"/>
        </a:p>
      </dgm:t>
    </dgm:pt>
    <dgm:pt modelId="{1569F05F-2873-4EA7-B08F-0E482BBEBC6D}">
      <dgm:prSet custT="1"/>
      <dgm:spPr/>
      <dgm:t>
        <a:bodyPr/>
        <a:lstStyle/>
        <a:p>
          <a:r>
            <a:rPr lang="pl-PL" sz="1800" dirty="0" smtClean="0"/>
            <a:t>najwięcej zieleni: wzdłuż dróg o dużym natężeniu ruchu</a:t>
          </a:r>
          <a:endParaRPr lang="pl-PL" sz="1800" dirty="0"/>
        </a:p>
      </dgm:t>
    </dgm:pt>
    <dgm:pt modelId="{87E0D795-121B-437F-A29E-85D54ED1E842}" type="parTrans" cxnId="{58CA8739-8B85-409C-A286-0F29D3F87F69}">
      <dgm:prSet/>
      <dgm:spPr/>
      <dgm:t>
        <a:bodyPr/>
        <a:lstStyle/>
        <a:p>
          <a:endParaRPr lang="pl-PL" sz="2800"/>
        </a:p>
      </dgm:t>
    </dgm:pt>
    <dgm:pt modelId="{B8FF3736-4D98-4FB4-B079-4A9F0A8D5D77}" type="sibTrans" cxnId="{58CA8739-8B85-409C-A286-0F29D3F87F69}">
      <dgm:prSet/>
      <dgm:spPr/>
      <dgm:t>
        <a:bodyPr/>
        <a:lstStyle/>
        <a:p>
          <a:endParaRPr lang="pl-PL" sz="2800"/>
        </a:p>
      </dgm:t>
    </dgm:pt>
    <dgm:pt modelId="{7C6308E0-8592-4560-BA35-07F735B30EB9}">
      <dgm:prSet custT="1"/>
      <dgm:spPr/>
      <dgm:t>
        <a:bodyPr/>
        <a:lstStyle/>
        <a:p>
          <a:r>
            <a:rPr lang="pl-PL" sz="1800" smtClean="0"/>
            <a:t>wykorzystujemy: dachy, pionowe powierzchnie, filary mostów, ekrany przyuliczne, betonowe słupy, wiaty</a:t>
          </a:r>
          <a:endParaRPr lang="pl-PL" sz="1800"/>
        </a:p>
      </dgm:t>
    </dgm:pt>
    <dgm:pt modelId="{D8E6E444-939C-4C32-9B68-E11F775AD43F}" type="parTrans" cxnId="{9FA1EF37-673F-49B8-9BFC-830B7EB27EB6}">
      <dgm:prSet/>
      <dgm:spPr/>
      <dgm:t>
        <a:bodyPr/>
        <a:lstStyle/>
        <a:p>
          <a:endParaRPr lang="pl-PL" sz="2800"/>
        </a:p>
      </dgm:t>
    </dgm:pt>
    <dgm:pt modelId="{117FC9C8-91C6-42B1-8A86-5795C93DAE10}" type="sibTrans" cxnId="{9FA1EF37-673F-49B8-9BFC-830B7EB27EB6}">
      <dgm:prSet/>
      <dgm:spPr/>
      <dgm:t>
        <a:bodyPr/>
        <a:lstStyle/>
        <a:p>
          <a:endParaRPr lang="pl-PL" sz="2800"/>
        </a:p>
      </dgm:t>
    </dgm:pt>
    <dgm:pt modelId="{6988F7BB-E942-4DEC-92B3-6E4E0762758E}">
      <dgm:prSet custT="1"/>
      <dgm:spPr/>
      <dgm:t>
        <a:bodyPr/>
        <a:lstStyle/>
        <a:p>
          <a:r>
            <a:rPr lang="pl-PL" sz="1600" dirty="0" smtClean="0"/>
            <a:t>Można doliczyć powierzchnie zieleni zrealizowane na terenie spółdzielni mieszkaniowych, wspólnot mieszkaniowych i w pasach drogowych dróg innych niż gminne.</a:t>
          </a:r>
          <a:endParaRPr lang="pl-PL" sz="1600" dirty="0"/>
        </a:p>
      </dgm:t>
    </dgm:pt>
    <dgm:pt modelId="{358E323D-2880-4777-856B-3BEEF47C6CE0}" type="parTrans" cxnId="{D99AF4E3-BCEB-4EC7-9BC3-C51C24CDD452}">
      <dgm:prSet/>
      <dgm:spPr/>
      <dgm:t>
        <a:bodyPr/>
        <a:lstStyle/>
        <a:p>
          <a:endParaRPr lang="pl-PL" sz="2800"/>
        </a:p>
      </dgm:t>
    </dgm:pt>
    <dgm:pt modelId="{8633EC17-F860-4481-9351-C3F60A17510F}" type="sibTrans" cxnId="{D99AF4E3-BCEB-4EC7-9BC3-C51C24CDD452}">
      <dgm:prSet/>
      <dgm:spPr/>
      <dgm:t>
        <a:bodyPr/>
        <a:lstStyle/>
        <a:p>
          <a:endParaRPr lang="pl-PL" sz="2800"/>
        </a:p>
      </dgm:t>
    </dgm:pt>
    <dgm:pt modelId="{10DD32B1-D144-4450-B3F1-07DA7841F83D}" type="pres">
      <dgm:prSet presAssocID="{0568897F-68A5-43E1-846D-E62C1848AE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0F1DCB-19E4-42F5-AC65-F8A6F2432881}" type="pres">
      <dgm:prSet presAssocID="{AB5A2D21-6EF3-45DD-9174-B0A11ECA439F}" presName="composite" presStyleCnt="0"/>
      <dgm:spPr/>
      <dgm:t>
        <a:bodyPr/>
        <a:lstStyle/>
        <a:p>
          <a:endParaRPr lang="pl-PL"/>
        </a:p>
      </dgm:t>
    </dgm:pt>
    <dgm:pt modelId="{E9F49FE7-B4D3-4EB7-AD67-54787A5D4E88}" type="pres">
      <dgm:prSet presAssocID="{AB5A2D21-6EF3-45DD-9174-B0A11ECA439F}" presName="rect1" presStyleLbl="bgImgPlace1" presStyleIdx="0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2C929C5-6E53-44B7-A2B8-ACB7C918C298}" type="pres">
      <dgm:prSet presAssocID="{AB5A2D21-6EF3-45DD-9174-B0A11ECA439F}" presName="wedgeRectCallout1" presStyleLbl="node1" presStyleIdx="0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BDE0C6-0B17-4D2E-93B4-3545CAE1C018}" type="pres">
      <dgm:prSet presAssocID="{D0FD368C-932C-4943-A649-E6B4C3BD9AA7}" presName="sibTrans" presStyleCnt="0"/>
      <dgm:spPr/>
      <dgm:t>
        <a:bodyPr/>
        <a:lstStyle/>
        <a:p>
          <a:endParaRPr lang="pl-PL"/>
        </a:p>
      </dgm:t>
    </dgm:pt>
    <dgm:pt modelId="{62382DE5-B95C-4E4C-ABEE-132FEB2CFDBE}" type="pres">
      <dgm:prSet presAssocID="{1569F05F-2873-4EA7-B08F-0E482BBEBC6D}" presName="composite" presStyleCnt="0"/>
      <dgm:spPr/>
      <dgm:t>
        <a:bodyPr/>
        <a:lstStyle/>
        <a:p>
          <a:endParaRPr lang="pl-PL"/>
        </a:p>
      </dgm:t>
    </dgm:pt>
    <dgm:pt modelId="{463039AE-8967-408D-8B5D-EFBD8A360F4E}" type="pres">
      <dgm:prSet presAssocID="{1569F05F-2873-4EA7-B08F-0E482BBEBC6D}" presName="rect1" presStyleLbl="bgImgPlace1" presStyleIdx="1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0DA18FA-2E7D-4A21-90E0-1DD6BB2C08A2}" type="pres">
      <dgm:prSet presAssocID="{1569F05F-2873-4EA7-B08F-0E482BBEBC6D}" presName="wedgeRectCallout1" presStyleLbl="node1" presStyleIdx="1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A154D7-D6CC-4868-9C57-EF6046B00875}" type="pres">
      <dgm:prSet presAssocID="{B8FF3736-4D98-4FB4-B079-4A9F0A8D5D77}" presName="sibTrans" presStyleCnt="0"/>
      <dgm:spPr/>
      <dgm:t>
        <a:bodyPr/>
        <a:lstStyle/>
        <a:p>
          <a:endParaRPr lang="pl-PL"/>
        </a:p>
      </dgm:t>
    </dgm:pt>
    <dgm:pt modelId="{3E81D8CA-B48D-4ABE-BC9C-34791EBE9570}" type="pres">
      <dgm:prSet presAssocID="{7C6308E0-8592-4560-BA35-07F735B30EB9}" presName="composite" presStyleCnt="0"/>
      <dgm:spPr/>
      <dgm:t>
        <a:bodyPr/>
        <a:lstStyle/>
        <a:p>
          <a:endParaRPr lang="pl-PL"/>
        </a:p>
      </dgm:t>
    </dgm:pt>
    <dgm:pt modelId="{E3352300-4BCB-41DE-B450-E8B3AA7B843F}" type="pres">
      <dgm:prSet presAssocID="{7C6308E0-8592-4560-BA35-07F735B30EB9}" presName="rect1" presStyleLbl="bgImgPlace1" presStyleIdx="2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66E1AE6-2870-423A-BC37-DEA7A40F669C}" type="pres">
      <dgm:prSet presAssocID="{7C6308E0-8592-4560-BA35-07F735B30EB9}" presName="wedgeRectCallout1" presStyleLbl="node1" presStyleIdx="2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95307E-CDC1-44DD-AD2B-D864773944D0}" type="pres">
      <dgm:prSet presAssocID="{117FC9C8-91C6-42B1-8A86-5795C93DAE10}" presName="sibTrans" presStyleCnt="0"/>
      <dgm:spPr/>
      <dgm:t>
        <a:bodyPr/>
        <a:lstStyle/>
        <a:p>
          <a:endParaRPr lang="pl-PL"/>
        </a:p>
      </dgm:t>
    </dgm:pt>
    <dgm:pt modelId="{6CBEDE18-02BB-4FC6-8D1A-9CF5AE67D955}" type="pres">
      <dgm:prSet presAssocID="{6988F7BB-E942-4DEC-92B3-6E4E0762758E}" presName="composite" presStyleCnt="0"/>
      <dgm:spPr/>
      <dgm:t>
        <a:bodyPr/>
        <a:lstStyle/>
        <a:p>
          <a:endParaRPr lang="pl-PL"/>
        </a:p>
      </dgm:t>
    </dgm:pt>
    <dgm:pt modelId="{9402F50A-E1D9-45E1-9E9D-4C19AED56299}" type="pres">
      <dgm:prSet presAssocID="{6988F7BB-E942-4DEC-92B3-6E4E0762758E}" presName="rect1" presStyleLbl="bgImgPlace1" presStyleIdx="3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9DAA8D2-647A-495C-BC93-AA96A008E9E2}" type="pres">
      <dgm:prSet presAssocID="{6988F7BB-E942-4DEC-92B3-6E4E0762758E}" presName="wedgeRectCallout1" presStyleLbl="node1" presStyleIdx="3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4426D9-57E3-4139-BF38-A3CBE1CC3CCF}" srcId="{0568897F-68A5-43E1-846D-E62C1848AEE9}" destId="{AB5A2D21-6EF3-45DD-9174-B0A11ECA439F}" srcOrd="0" destOrd="0" parTransId="{5BCEE25E-21BD-4655-BF2F-6A6DE05C794E}" sibTransId="{D0FD368C-932C-4943-A649-E6B4C3BD9AA7}"/>
    <dgm:cxn modelId="{111FF042-FFBF-4EA3-906F-F6F2AE52E64E}" type="presOf" srcId="{1569F05F-2873-4EA7-B08F-0E482BBEBC6D}" destId="{F0DA18FA-2E7D-4A21-90E0-1DD6BB2C08A2}" srcOrd="0" destOrd="0" presId="urn:microsoft.com/office/officeart/2008/layout/BendingPictureCaptionList"/>
    <dgm:cxn modelId="{215BD59E-5ACF-4B09-B5F9-AD40F1817197}" type="presOf" srcId="{0568897F-68A5-43E1-846D-E62C1848AEE9}" destId="{10DD32B1-D144-4450-B3F1-07DA7841F83D}" srcOrd="0" destOrd="0" presId="urn:microsoft.com/office/officeart/2008/layout/BendingPictureCaptionList"/>
    <dgm:cxn modelId="{545313DC-D2B6-4DCB-B10C-8B94422634D1}" type="presOf" srcId="{AB5A2D21-6EF3-45DD-9174-B0A11ECA439F}" destId="{A2C929C5-6E53-44B7-A2B8-ACB7C918C298}" srcOrd="0" destOrd="0" presId="urn:microsoft.com/office/officeart/2008/layout/BendingPictureCaptionList"/>
    <dgm:cxn modelId="{C7F1A16E-23E4-46FF-AA15-D4BE28713CD9}" type="presOf" srcId="{7C6308E0-8592-4560-BA35-07F735B30EB9}" destId="{B66E1AE6-2870-423A-BC37-DEA7A40F669C}" srcOrd="0" destOrd="0" presId="urn:microsoft.com/office/officeart/2008/layout/BendingPictureCaptionList"/>
    <dgm:cxn modelId="{58CA8739-8B85-409C-A286-0F29D3F87F69}" srcId="{0568897F-68A5-43E1-846D-E62C1848AEE9}" destId="{1569F05F-2873-4EA7-B08F-0E482BBEBC6D}" srcOrd="1" destOrd="0" parTransId="{87E0D795-121B-437F-A29E-85D54ED1E842}" sibTransId="{B8FF3736-4D98-4FB4-B079-4A9F0A8D5D77}"/>
    <dgm:cxn modelId="{9FA1EF37-673F-49B8-9BFC-830B7EB27EB6}" srcId="{0568897F-68A5-43E1-846D-E62C1848AEE9}" destId="{7C6308E0-8592-4560-BA35-07F735B30EB9}" srcOrd="2" destOrd="0" parTransId="{D8E6E444-939C-4C32-9B68-E11F775AD43F}" sibTransId="{117FC9C8-91C6-42B1-8A86-5795C93DAE10}"/>
    <dgm:cxn modelId="{B33EEEBC-6B13-4AF0-8F6E-B927D5125F7F}" type="presOf" srcId="{6988F7BB-E942-4DEC-92B3-6E4E0762758E}" destId="{79DAA8D2-647A-495C-BC93-AA96A008E9E2}" srcOrd="0" destOrd="0" presId="urn:microsoft.com/office/officeart/2008/layout/BendingPictureCaptionList"/>
    <dgm:cxn modelId="{D99AF4E3-BCEB-4EC7-9BC3-C51C24CDD452}" srcId="{0568897F-68A5-43E1-846D-E62C1848AEE9}" destId="{6988F7BB-E942-4DEC-92B3-6E4E0762758E}" srcOrd="3" destOrd="0" parTransId="{358E323D-2880-4777-856B-3BEEF47C6CE0}" sibTransId="{8633EC17-F860-4481-9351-C3F60A17510F}"/>
    <dgm:cxn modelId="{D8D26F58-F0FE-429F-A2F5-B903DAB5C4A1}" type="presParOf" srcId="{10DD32B1-D144-4450-B3F1-07DA7841F83D}" destId="{250F1DCB-19E4-42F5-AC65-F8A6F2432881}" srcOrd="0" destOrd="0" presId="urn:microsoft.com/office/officeart/2008/layout/BendingPictureCaptionList"/>
    <dgm:cxn modelId="{D2E11887-A2CD-4DD9-A2E7-9051C73C1F35}" type="presParOf" srcId="{250F1DCB-19E4-42F5-AC65-F8A6F2432881}" destId="{E9F49FE7-B4D3-4EB7-AD67-54787A5D4E88}" srcOrd="0" destOrd="0" presId="urn:microsoft.com/office/officeart/2008/layout/BendingPictureCaptionList"/>
    <dgm:cxn modelId="{6D02B727-0423-4D87-B40F-F014EDE32311}" type="presParOf" srcId="{250F1DCB-19E4-42F5-AC65-F8A6F2432881}" destId="{A2C929C5-6E53-44B7-A2B8-ACB7C918C298}" srcOrd="1" destOrd="0" presId="urn:microsoft.com/office/officeart/2008/layout/BendingPictureCaptionList"/>
    <dgm:cxn modelId="{E8E885AE-514E-4502-A0E1-B00D4ADAB6FE}" type="presParOf" srcId="{10DD32B1-D144-4450-B3F1-07DA7841F83D}" destId="{81BDE0C6-0B17-4D2E-93B4-3545CAE1C018}" srcOrd="1" destOrd="0" presId="urn:microsoft.com/office/officeart/2008/layout/BendingPictureCaptionList"/>
    <dgm:cxn modelId="{3F146F83-DF06-40A6-AE85-8AC9CDA74816}" type="presParOf" srcId="{10DD32B1-D144-4450-B3F1-07DA7841F83D}" destId="{62382DE5-B95C-4E4C-ABEE-132FEB2CFDBE}" srcOrd="2" destOrd="0" presId="urn:microsoft.com/office/officeart/2008/layout/BendingPictureCaptionList"/>
    <dgm:cxn modelId="{29AF7B23-0FF3-41C7-B45A-1CAC41BA7C4F}" type="presParOf" srcId="{62382DE5-B95C-4E4C-ABEE-132FEB2CFDBE}" destId="{463039AE-8967-408D-8B5D-EFBD8A360F4E}" srcOrd="0" destOrd="0" presId="urn:microsoft.com/office/officeart/2008/layout/BendingPictureCaptionList"/>
    <dgm:cxn modelId="{C5842471-9924-46F8-AE64-619F4315F982}" type="presParOf" srcId="{62382DE5-B95C-4E4C-ABEE-132FEB2CFDBE}" destId="{F0DA18FA-2E7D-4A21-90E0-1DD6BB2C08A2}" srcOrd="1" destOrd="0" presId="urn:microsoft.com/office/officeart/2008/layout/BendingPictureCaptionList"/>
    <dgm:cxn modelId="{18FFCB0A-B1D4-4CCE-9051-20FC5BFA2D3A}" type="presParOf" srcId="{10DD32B1-D144-4450-B3F1-07DA7841F83D}" destId="{C4A154D7-D6CC-4868-9C57-EF6046B00875}" srcOrd="3" destOrd="0" presId="urn:microsoft.com/office/officeart/2008/layout/BendingPictureCaptionList"/>
    <dgm:cxn modelId="{10EB4C20-A73B-4450-AB37-C32545ED67D6}" type="presParOf" srcId="{10DD32B1-D144-4450-B3F1-07DA7841F83D}" destId="{3E81D8CA-B48D-4ABE-BC9C-34791EBE9570}" srcOrd="4" destOrd="0" presId="urn:microsoft.com/office/officeart/2008/layout/BendingPictureCaptionList"/>
    <dgm:cxn modelId="{25C54348-C05F-4146-B863-0B28DB406043}" type="presParOf" srcId="{3E81D8CA-B48D-4ABE-BC9C-34791EBE9570}" destId="{E3352300-4BCB-41DE-B450-E8B3AA7B843F}" srcOrd="0" destOrd="0" presId="urn:microsoft.com/office/officeart/2008/layout/BendingPictureCaptionList"/>
    <dgm:cxn modelId="{ACE7185A-9B9F-490B-B9C0-95BA9B5398B8}" type="presParOf" srcId="{3E81D8CA-B48D-4ABE-BC9C-34791EBE9570}" destId="{B66E1AE6-2870-423A-BC37-DEA7A40F669C}" srcOrd="1" destOrd="0" presId="urn:microsoft.com/office/officeart/2008/layout/BendingPictureCaptionList"/>
    <dgm:cxn modelId="{5613A228-9B3D-4AB3-B6C5-3C1B0F639022}" type="presParOf" srcId="{10DD32B1-D144-4450-B3F1-07DA7841F83D}" destId="{5595307E-CDC1-44DD-AD2B-D864773944D0}" srcOrd="5" destOrd="0" presId="urn:microsoft.com/office/officeart/2008/layout/BendingPictureCaptionList"/>
    <dgm:cxn modelId="{3B9B09EB-813D-43D5-A82B-BFBF6EA263DF}" type="presParOf" srcId="{10DD32B1-D144-4450-B3F1-07DA7841F83D}" destId="{6CBEDE18-02BB-4FC6-8D1A-9CF5AE67D955}" srcOrd="6" destOrd="0" presId="urn:microsoft.com/office/officeart/2008/layout/BendingPictureCaptionList"/>
    <dgm:cxn modelId="{77194B58-16A0-4514-BE2E-3464F2CCAD3A}" type="presParOf" srcId="{6CBEDE18-02BB-4FC6-8D1A-9CF5AE67D955}" destId="{9402F50A-E1D9-45E1-9E9D-4C19AED56299}" srcOrd="0" destOrd="0" presId="urn:microsoft.com/office/officeart/2008/layout/BendingPictureCaptionList"/>
    <dgm:cxn modelId="{313ECAD5-6545-47FA-8F1F-69E37D1018F2}" type="presParOf" srcId="{6CBEDE18-02BB-4FC6-8D1A-9CF5AE67D955}" destId="{79DAA8D2-647A-495C-BC93-AA96A008E9E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54A298-D44A-4DF4-A16B-ABD9668C17E9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CAC9F76D-F539-4759-A4BC-67BD93D00C09}">
      <dgm:prSet phldrT="[Tekst]" custT="1"/>
      <dgm:spPr/>
      <dgm:t>
        <a:bodyPr/>
        <a:lstStyle/>
        <a:p>
          <a:r>
            <a:rPr lang="pl-PL" sz="2400"/>
            <a:t>Rodzaje akcji edukacyjnych np.:</a:t>
          </a:r>
        </a:p>
      </dgm:t>
    </dgm:pt>
    <dgm:pt modelId="{CE0BD316-AB06-44CB-8122-3DCF76CB18B6}" type="parTrans" cxnId="{1E9D2D09-5E7F-4C09-929C-69D6ED662EDA}">
      <dgm:prSet/>
      <dgm:spPr/>
      <dgm:t>
        <a:bodyPr/>
        <a:lstStyle/>
        <a:p>
          <a:endParaRPr lang="pl-PL" sz="1800"/>
        </a:p>
      </dgm:t>
    </dgm:pt>
    <dgm:pt modelId="{8AD1C12F-2D2D-4F5D-9FF6-F37C253BA363}" type="sibTrans" cxnId="{1E9D2D09-5E7F-4C09-929C-69D6ED662EDA}">
      <dgm:prSet/>
      <dgm:spPr/>
      <dgm:t>
        <a:bodyPr/>
        <a:lstStyle/>
        <a:p>
          <a:endParaRPr lang="pl-PL" sz="1800"/>
        </a:p>
      </dgm:t>
    </dgm:pt>
    <dgm:pt modelId="{EE493B4B-E9A8-43D0-8FC3-9F6AC03306E2}">
      <dgm:prSet phldrT="[Tekst]" custT="1"/>
      <dgm:spPr/>
      <dgm:t>
        <a:bodyPr/>
        <a:lstStyle/>
        <a:p>
          <a:r>
            <a:rPr lang="pl-PL" sz="1800"/>
            <a:t>warsztaty/spotkania, wydarzenia z mieszkańcami</a:t>
          </a:r>
        </a:p>
      </dgm:t>
    </dgm:pt>
    <dgm:pt modelId="{37CC6122-E3F0-45A1-AD27-E59ABFA62C6D}" type="parTrans" cxnId="{B080E37F-F97F-49D7-A7D5-8CC270E13537}">
      <dgm:prSet/>
      <dgm:spPr/>
      <dgm:t>
        <a:bodyPr/>
        <a:lstStyle/>
        <a:p>
          <a:endParaRPr lang="pl-PL" sz="1800"/>
        </a:p>
      </dgm:t>
    </dgm:pt>
    <dgm:pt modelId="{3E84AD50-A2A7-4DA9-8F05-2AB15EE19A59}" type="sibTrans" cxnId="{B080E37F-F97F-49D7-A7D5-8CC270E13537}">
      <dgm:prSet/>
      <dgm:spPr/>
      <dgm:t>
        <a:bodyPr/>
        <a:lstStyle/>
        <a:p>
          <a:endParaRPr lang="pl-PL" sz="1800"/>
        </a:p>
      </dgm:t>
    </dgm:pt>
    <dgm:pt modelId="{2D9BA477-47C1-4A5C-BA26-868C0D623A0B}">
      <dgm:prSet custT="1"/>
      <dgm:spPr/>
      <dgm:t>
        <a:bodyPr/>
        <a:lstStyle/>
        <a:p>
          <a:r>
            <a:rPr lang="pl-PL" sz="1800" dirty="0"/>
            <a:t>materiały edukacyjne</a:t>
          </a:r>
        </a:p>
      </dgm:t>
    </dgm:pt>
    <dgm:pt modelId="{9B377C3B-BC42-4536-84FA-5C3983A77F44}" type="parTrans" cxnId="{5FCE3DE4-2A75-4A2E-8B27-75B7F4A316C8}">
      <dgm:prSet/>
      <dgm:spPr/>
      <dgm:t>
        <a:bodyPr/>
        <a:lstStyle/>
        <a:p>
          <a:endParaRPr lang="pl-PL" sz="1800"/>
        </a:p>
      </dgm:t>
    </dgm:pt>
    <dgm:pt modelId="{DB1157E0-B61F-402A-8EA6-1484ADF04CA2}" type="sibTrans" cxnId="{5FCE3DE4-2A75-4A2E-8B27-75B7F4A316C8}">
      <dgm:prSet/>
      <dgm:spPr/>
      <dgm:t>
        <a:bodyPr/>
        <a:lstStyle/>
        <a:p>
          <a:endParaRPr lang="pl-PL" sz="1800"/>
        </a:p>
      </dgm:t>
    </dgm:pt>
    <dgm:pt modelId="{15AEB432-B68E-42C2-BC65-09DB1F247C44}">
      <dgm:prSet custT="1"/>
      <dgm:spPr/>
      <dgm:t>
        <a:bodyPr/>
        <a:lstStyle/>
        <a:p>
          <a:r>
            <a:rPr lang="pl-PL" sz="1800" dirty="0"/>
            <a:t>akcje bezpośrednie przy udziale m.in. straży miejskiej/gminnej, kominiarzy, urzędników, duchownych, nauczycieli, lekarzy</a:t>
          </a:r>
        </a:p>
      </dgm:t>
    </dgm:pt>
    <dgm:pt modelId="{0AB0516E-5C19-4E18-A77F-6917EB6F4607}" type="parTrans" cxnId="{C6C54061-4DA2-4335-89FD-C6718339C662}">
      <dgm:prSet/>
      <dgm:spPr/>
      <dgm:t>
        <a:bodyPr/>
        <a:lstStyle/>
        <a:p>
          <a:endParaRPr lang="pl-PL" sz="1800"/>
        </a:p>
      </dgm:t>
    </dgm:pt>
    <dgm:pt modelId="{DC466F7C-2D35-4FB8-840E-A621F6C5741C}" type="sibTrans" cxnId="{C6C54061-4DA2-4335-89FD-C6718339C662}">
      <dgm:prSet/>
      <dgm:spPr/>
      <dgm:t>
        <a:bodyPr/>
        <a:lstStyle/>
        <a:p>
          <a:endParaRPr lang="pl-PL" sz="1800"/>
        </a:p>
      </dgm:t>
    </dgm:pt>
    <dgm:pt modelId="{9958046C-02C4-4ADE-B217-9BF038278242}">
      <dgm:prSet custT="1"/>
      <dgm:spPr/>
      <dgm:t>
        <a:bodyPr/>
        <a:lstStyle/>
        <a:p>
          <a:pPr rtl="0"/>
          <a:r>
            <a:rPr kumimoji="0" lang="pl-PL" altLang="pl-PL" sz="2400" b="0" i="0" u="none" strike="noStrike" cap="none" normalizeH="0" baseline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E07A1EF-5D87-4763-8C5D-4E6BEE9EC156}" type="parTrans" cxnId="{C2CCDBD0-955A-4817-A36D-3AB7F6BE6E47}">
      <dgm:prSet/>
      <dgm:spPr/>
      <dgm:t>
        <a:bodyPr/>
        <a:lstStyle/>
        <a:p>
          <a:endParaRPr lang="pl-PL" sz="1800"/>
        </a:p>
      </dgm:t>
    </dgm:pt>
    <dgm:pt modelId="{972FAAD3-7FEF-4F27-98AB-36C7E152C95C}" type="sibTrans" cxnId="{C2CCDBD0-955A-4817-A36D-3AB7F6BE6E47}">
      <dgm:prSet/>
      <dgm:spPr/>
      <dgm:t>
        <a:bodyPr/>
        <a:lstStyle/>
        <a:p>
          <a:endParaRPr lang="pl-PL" sz="1800"/>
        </a:p>
      </dgm:t>
    </dgm:pt>
    <dgm:pt modelId="{A3B74060-B53E-44B2-9674-D308ED775BAB}" type="pres">
      <dgm:prSet presAssocID="{2E54A298-D44A-4DF4-A16B-ABD9668C17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7D25FA-4467-4267-86A6-0E68740C5385}" type="pres">
      <dgm:prSet presAssocID="{CAC9F76D-F539-4759-A4BC-67BD93D00C09}" presName="linNode" presStyleCnt="0"/>
      <dgm:spPr/>
      <dgm:t>
        <a:bodyPr/>
        <a:lstStyle/>
        <a:p>
          <a:endParaRPr lang="pl-PL"/>
        </a:p>
      </dgm:t>
    </dgm:pt>
    <dgm:pt modelId="{DBBA94AB-ABF4-42F6-97CE-614AF33DB4C0}" type="pres">
      <dgm:prSet presAssocID="{CAC9F76D-F539-4759-A4BC-67BD93D00C09}" presName="parentText" presStyleLbl="node1" presStyleIdx="0" presStyleCnt="2" custScaleX="82336" custScaleY="6811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D53072-5C65-4C2F-B872-B0B45CC33709}" type="pres">
      <dgm:prSet presAssocID="{CAC9F76D-F539-4759-A4BC-67BD93D00C09}" presName="descendantText" presStyleLbl="alignAccFollowNode1" presStyleIdx="0" presStyleCnt="1" custScaleY="681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46870A-9565-4180-9AFB-9E83389DAEBD}" type="pres">
      <dgm:prSet presAssocID="{8AD1C12F-2D2D-4F5D-9FF6-F37C253BA363}" presName="sp" presStyleCnt="0"/>
      <dgm:spPr/>
      <dgm:t>
        <a:bodyPr/>
        <a:lstStyle/>
        <a:p>
          <a:endParaRPr lang="pl-PL"/>
        </a:p>
      </dgm:t>
    </dgm:pt>
    <dgm:pt modelId="{7F9A4989-252E-4F8C-9769-524FE82D0A8D}" type="pres">
      <dgm:prSet presAssocID="{9958046C-02C4-4ADE-B217-9BF038278242}" presName="linNode" presStyleCnt="0"/>
      <dgm:spPr/>
      <dgm:t>
        <a:bodyPr/>
        <a:lstStyle/>
        <a:p>
          <a:endParaRPr lang="pl-PL"/>
        </a:p>
      </dgm:t>
    </dgm:pt>
    <dgm:pt modelId="{9E1C7511-AC11-4518-B2E9-A57CAC212279}" type="pres">
      <dgm:prSet presAssocID="{9958046C-02C4-4ADE-B217-9BF038278242}" presName="parentText" presStyleLbl="node1" presStyleIdx="1" presStyleCnt="2" custScaleX="8233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038AD3-C8F0-4F80-A2E3-D482B1D02F49}" type="presOf" srcId="{EE493B4B-E9A8-43D0-8FC3-9F6AC03306E2}" destId="{41D53072-5C65-4C2F-B872-B0B45CC33709}" srcOrd="0" destOrd="0" presId="urn:microsoft.com/office/officeart/2005/8/layout/vList5"/>
    <dgm:cxn modelId="{1E9D2D09-5E7F-4C09-929C-69D6ED662EDA}" srcId="{2E54A298-D44A-4DF4-A16B-ABD9668C17E9}" destId="{CAC9F76D-F539-4759-A4BC-67BD93D00C09}" srcOrd="0" destOrd="0" parTransId="{CE0BD316-AB06-44CB-8122-3DCF76CB18B6}" sibTransId="{8AD1C12F-2D2D-4F5D-9FF6-F37C253BA363}"/>
    <dgm:cxn modelId="{CBCC7D2D-2B13-4E34-81C0-C753960CEF80}" type="presOf" srcId="{CAC9F76D-F539-4759-A4BC-67BD93D00C09}" destId="{DBBA94AB-ABF4-42F6-97CE-614AF33DB4C0}" srcOrd="0" destOrd="0" presId="urn:microsoft.com/office/officeart/2005/8/layout/vList5"/>
    <dgm:cxn modelId="{C2CCDBD0-955A-4817-A36D-3AB7F6BE6E47}" srcId="{2E54A298-D44A-4DF4-A16B-ABD9668C17E9}" destId="{9958046C-02C4-4ADE-B217-9BF038278242}" srcOrd="1" destOrd="0" parTransId="{AE07A1EF-5D87-4763-8C5D-4E6BEE9EC156}" sibTransId="{972FAAD3-7FEF-4F27-98AB-36C7E152C95C}"/>
    <dgm:cxn modelId="{600FC304-ADF3-4330-AD14-205806B9DB2E}" type="presOf" srcId="{9958046C-02C4-4ADE-B217-9BF038278242}" destId="{9E1C7511-AC11-4518-B2E9-A57CAC212279}" srcOrd="0" destOrd="0" presId="urn:microsoft.com/office/officeart/2005/8/layout/vList5"/>
    <dgm:cxn modelId="{B080E37F-F97F-49D7-A7D5-8CC270E13537}" srcId="{CAC9F76D-F539-4759-A4BC-67BD93D00C09}" destId="{EE493B4B-E9A8-43D0-8FC3-9F6AC03306E2}" srcOrd="0" destOrd="0" parTransId="{37CC6122-E3F0-45A1-AD27-E59ABFA62C6D}" sibTransId="{3E84AD50-A2A7-4DA9-8F05-2AB15EE19A59}"/>
    <dgm:cxn modelId="{A5274224-2960-4372-8106-989AAED4EDDC}" type="presOf" srcId="{15AEB432-B68E-42C2-BC65-09DB1F247C44}" destId="{41D53072-5C65-4C2F-B872-B0B45CC33709}" srcOrd="0" destOrd="2" presId="urn:microsoft.com/office/officeart/2005/8/layout/vList5"/>
    <dgm:cxn modelId="{C6C54061-4DA2-4335-89FD-C6718339C662}" srcId="{CAC9F76D-F539-4759-A4BC-67BD93D00C09}" destId="{15AEB432-B68E-42C2-BC65-09DB1F247C44}" srcOrd="2" destOrd="0" parTransId="{0AB0516E-5C19-4E18-A77F-6917EB6F4607}" sibTransId="{DC466F7C-2D35-4FB8-840E-A621F6C5741C}"/>
    <dgm:cxn modelId="{D0B45C00-7BF8-469A-A0C7-5121FCCD086F}" type="presOf" srcId="{2D9BA477-47C1-4A5C-BA26-868C0D623A0B}" destId="{41D53072-5C65-4C2F-B872-B0B45CC33709}" srcOrd="0" destOrd="1" presId="urn:microsoft.com/office/officeart/2005/8/layout/vList5"/>
    <dgm:cxn modelId="{B996B0C0-E28A-4982-AB77-61819F743443}" type="presOf" srcId="{2E54A298-D44A-4DF4-A16B-ABD9668C17E9}" destId="{A3B74060-B53E-44B2-9674-D308ED775BAB}" srcOrd="0" destOrd="0" presId="urn:microsoft.com/office/officeart/2005/8/layout/vList5"/>
    <dgm:cxn modelId="{5FCE3DE4-2A75-4A2E-8B27-75B7F4A316C8}" srcId="{CAC9F76D-F539-4759-A4BC-67BD93D00C09}" destId="{2D9BA477-47C1-4A5C-BA26-868C0D623A0B}" srcOrd="1" destOrd="0" parTransId="{9B377C3B-BC42-4536-84FA-5C3983A77F44}" sibTransId="{DB1157E0-B61F-402A-8EA6-1484ADF04CA2}"/>
    <dgm:cxn modelId="{8C87B1AC-D852-453C-87A9-F70A025A1889}" type="presParOf" srcId="{A3B74060-B53E-44B2-9674-D308ED775BAB}" destId="{F37D25FA-4467-4267-86A6-0E68740C5385}" srcOrd="0" destOrd="0" presId="urn:microsoft.com/office/officeart/2005/8/layout/vList5"/>
    <dgm:cxn modelId="{673DEB7B-20EE-4FFD-A887-EE2E7A7C73CF}" type="presParOf" srcId="{F37D25FA-4467-4267-86A6-0E68740C5385}" destId="{DBBA94AB-ABF4-42F6-97CE-614AF33DB4C0}" srcOrd="0" destOrd="0" presId="urn:microsoft.com/office/officeart/2005/8/layout/vList5"/>
    <dgm:cxn modelId="{FB251CAF-44EE-4B01-9486-778E46D217F4}" type="presParOf" srcId="{F37D25FA-4467-4267-86A6-0E68740C5385}" destId="{41D53072-5C65-4C2F-B872-B0B45CC33709}" srcOrd="1" destOrd="0" presId="urn:microsoft.com/office/officeart/2005/8/layout/vList5"/>
    <dgm:cxn modelId="{EAC2B870-C74A-47AD-8A5C-625CC8BE4994}" type="presParOf" srcId="{A3B74060-B53E-44B2-9674-D308ED775BAB}" destId="{BE46870A-9565-4180-9AFB-9E83389DAEBD}" srcOrd="1" destOrd="0" presId="urn:microsoft.com/office/officeart/2005/8/layout/vList5"/>
    <dgm:cxn modelId="{31F509EA-7929-4111-9A12-A9F4D1125EA4}" type="presParOf" srcId="{A3B74060-B53E-44B2-9674-D308ED775BAB}" destId="{7F9A4989-252E-4F8C-9769-524FE82D0A8D}" srcOrd="2" destOrd="0" presId="urn:microsoft.com/office/officeart/2005/8/layout/vList5"/>
    <dgm:cxn modelId="{DDBCD9AE-A38A-4BB8-A920-5F88BC740C05}" type="presParOf" srcId="{7F9A4989-252E-4F8C-9769-524FE82D0A8D}" destId="{9E1C7511-AC11-4518-B2E9-A57CAC2122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665A79-1967-469A-B67F-3820044F7D42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</dgm:pt>
    <dgm:pt modelId="{574CCA23-A5D8-4CBA-A60A-FEAC8C0433BE}">
      <dgm:prSet phldrT="[Tekst]" custT="1"/>
      <dgm:spPr/>
      <dgm:t>
        <a:bodyPr/>
        <a:lstStyle/>
        <a:p>
          <a:r>
            <a:rPr lang="pl-PL" sz="3600" dirty="0" smtClean="0"/>
            <a:t>czyszczenie ulic na mokro</a:t>
          </a:r>
          <a:endParaRPr lang="pl-PL" sz="3600" dirty="0"/>
        </a:p>
      </dgm:t>
    </dgm:pt>
    <dgm:pt modelId="{A989981B-DDF0-4BCD-BE60-AACE923AE5D9}" type="parTrans" cxnId="{523FA94B-098F-4CDD-A101-6F13F3910320}">
      <dgm:prSet/>
      <dgm:spPr/>
      <dgm:t>
        <a:bodyPr/>
        <a:lstStyle/>
        <a:p>
          <a:endParaRPr lang="pl-PL"/>
        </a:p>
      </dgm:t>
    </dgm:pt>
    <dgm:pt modelId="{FFB4E047-6C45-433D-BF47-D27B3F9CBC99}" type="sibTrans" cxnId="{523FA94B-098F-4CDD-A101-6F13F3910320}">
      <dgm:prSet/>
      <dgm:spPr/>
      <dgm:t>
        <a:bodyPr/>
        <a:lstStyle/>
        <a:p>
          <a:endParaRPr lang="pl-PL"/>
        </a:p>
      </dgm:t>
    </dgm:pt>
    <dgm:pt modelId="{65A21F85-BA02-4885-9D95-A9310BED0269}">
      <dgm:prSet custT="1"/>
      <dgm:spPr/>
      <dgm:t>
        <a:bodyPr/>
        <a:lstStyle/>
        <a:p>
          <a:r>
            <a:rPr lang="pl-PL" sz="1400" dirty="0" smtClean="0"/>
            <a:t>mycie dróg krajowych, wojewódzkich </a:t>
          </a:r>
          <a:br>
            <a:rPr lang="pl-PL" sz="1400" dirty="0" smtClean="0"/>
          </a:br>
          <a:r>
            <a:rPr lang="pl-PL" sz="1400" dirty="0" smtClean="0"/>
            <a:t>i powiatowych, przynajmniej </a:t>
          </a:r>
          <a:br>
            <a:rPr lang="pl-PL" sz="1400" dirty="0" smtClean="0"/>
          </a:br>
          <a:r>
            <a:rPr lang="pl-PL" sz="1400" dirty="0" smtClean="0"/>
            <a:t>6 razy w roku, </a:t>
          </a:r>
          <a:br>
            <a:rPr lang="pl-PL" sz="1400" dirty="0" smtClean="0"/>
          </a:br>
          <a:r>
            <a:rPr lang="pl-PL" sz="1400" dirty="0" smtClean="0"/>
            <a:t>w okresie wiosennym, letnim i jesiennym, </a:t>
          </a:r>
          <a:br>
            <a:rPr lang="pl-PL" sz="1400" dirty="0" smtClean="0"/>
          </a:br>
          <a:r>
            <a:rPr lang="pl-PL" sz="1400" dirty="0" smtClean="0"/>
            <a:t>w okresach bezdeszczowych </a:t>
          </a:r>
          <a:endParaRPr lang="pl-PL" sz="1400" dirty="0"/>
        </a:p>
      </dgm:t>
    </dgm:pt>
    <dgm:pt modelId="{E47BF16F-D13B-43E6-ACEF-66DC6EC9620E}" type="parTrans" cxnId="{B574BABD-AF2D-454B-B79B-839A06E43927}">
      <dgm:prSet/>
      <dgm:spPr/>
      <dgm:t>
        <a:bodyPr/>
        <a:lstStyle/>
        <a:p>
          <a:endParaRPr lang="pl-PL"/>
        </a:p>
      </dgm:t>
    </dgm:pt>
    <dgm:pt modelId="{67DB16FC-C1BF-45C0-A8CD-BF536EA3F100}" type="sibTrans" cxnId="{B574BABD-AF2D-454B-B79B-839A06E43927}">
      <dgm:prSet/>
      <dgm:spPr/>
      <dgm:t>
        <a:bodyPr/>
        <a:lstStyle/>
        <a:p>
          <a:endParaRPr lang="pl-PL"/>
        </a:p>
      </dgm:t>
    </dgm:pt>
    <dgm:pt modelId="{AF6C0305-29A4-4EB6-A832-30197E57CC57}">
      <dgm:prSet custT="1"/>
      <dgm:spPr/>
      <dgm:t>
        <a:bodyPr/>
        <a:lstStyle/>
        <a:p>
          <a:r>
            <a:rPr lang="pl-PL" sz="1600" dirty="0" smtClean="0"/>
            <a:t>mycie wszystkich ulic w obszarach zabudowanych raz w roku, </a:t>
          </a:r>
          <a:br>
            <a:rPr lang="pl-PL" sz="1600" dirty="0" smtClean="0"/>
          </a:br>
          <a:r>
            <a:rPr lang="pl-PL" sz="1600" dirty="0" smtClean="0"/>
            <a:t>po okresie zimowym (najpóźniej </a:t>
          </a:r>
          <a:br>
            <a:rPr lang="pl-PL" sz="1600" dirty="0" smtClean="0"/>
          </a:br>
          <a:r>
            <a:rPr lang="pl-PL" sz="1600" dirty="0" smtClean="0"/>
            <a:t>do 30 kwietnia)</a:t>
          </a:r>
          <a:endParaRPr lang="pl-PL" sz="1600" dirty="0"/>
        </a:p>
      </dgm:t>
    </dgm:pt>
    <dgm:pt modelId="{4D74FA44-69F3-4633-AA75-5A216FA636F5}" type="parTrans" cxnId="{7EE75C96-FF2F-41C6-94F4-097A2B19B304}">
      <dgm:prSet/>
      <dgm:spPr/>
      <dgm:t>
        <a:bodyPr/>
        <a:lstStyle/>
        <a:p>
          <a:endParaRPr lang="pl-PL"/>
        </a:p>
      </dgm:t>
    </dgm:pt>
    <dgm:pt modelId="{44141999-F332-47DE-BC3C-16BE50F0AF12}" type="sibTrans" cxnId="{7EE75C96-FF2F-41C6-94F4-097A2B19B304}">
      <dgm:prSet/>
      <dgm:spPr/>
      <dgm:t>
        <a:bodyPr/>
        <a:lstStyle/>
        <a:p>
          <a:endParaRPr lang="pl-PL"/>
        </a:p>
      </dgm:t>
    </dgm:pt>
    <dgm:pt modelId="{63338149-1ECF-4597-AD1B-13D94D5CCE74}">
      <dgm:prSet custT="1"/>
      <dgm:spPr/>
      <dgm:t>
        <a:bodyPr/>
        <a:lstStyle/>
        <a:p>
          <a:r>
            <a:rPr lang="pl-PL" sz="2000" smtClean="0"/>
            <a:t>Kto?</a:t>
          </a:r>
          <a:endParaRPr lang="pl-PL" sz="2000"/>
        </a:p>
      </dgm:t>
    </dgm:pt>
    <dgm:pt modelId="{3E3FF8BE-82C7-4E07-9FA9-3816B0FF5CA7}" type="parTrans" cxnId="{84324DC8-A0A1-4A5E-84E1-08FACA81CB68}">
      <dgm:prSet/>
      <dgm:spPr/>
      <dgm:t>
        <a:bodyPr/>
        <a:lstStyle/>
        <a:p>
          <a:endParaRPr lang="pl-PL"/>
        </a:p>
      </dgm:t>
    </dgm:pt>
    <dgm:pt modelId="{F2BA4B64-4F3F-4C62-8E89-078FF69A2F3D}" type="sibTrans" cxnId="{84324DC8-A0A1-4A5E-84E1-08FACA81CB68}">
      <dgm:prSet/>
      <dgm:spPr/>
      <dgm:t>
        <a:bodyPr/>
        <a:lstStyle/>
        <a:p>
          <a:endParaRPr lang="pl-PL"/>
        </a:p>
      </dgm:t>
    </dgm:pt>
    <dgm:pt modelId="{4F065CDD-7743-48C0-975B-B6F80FF58318}">
      <dgm:prSet custT="1"/>
      <dgm:spPr/>
      <dgm:t>
        <a:bodyPr/>
        <a:lstStyle/>
        <a:p>
          <a:r>
            <a:rPr lang="pl-PL" sz="2000" smtClean="0"/>
            <a:t>samorządy gminne</a:t>
          </a:r>
          <a:endParaRPr lang="pl-PL" sz="2000"/>
        </a:p>
      </dgm:t>
    </dgm:pt>
    <dgm:pt modelId="{B58FFE51-1D93-47F1-8BA9-12416965EC6D}" type="parTrans" cxnId="{6A18664A-FF02-407D-9197-73C227A644E7}">
      <dgm:prSet/>
      <dgm:spPr/>
      <dgm:t>
        <a:bodyPr/>
        <a:lstStyle/>
        <a:p>
          <a:endParaRPr lang="pl-PL"/>
        </a:p>
      </dgm:t>
    </dgm:pt>
    <dgm:pt modelId="{9D15A7B7-C9E3-4BDC-A74F-3FC9D48179B4}" type="sibTrans" cxnId="{6A18664A-FF02-407D-9197-73C227A644E7}">
      <dgm:prSet/>
      <dgm:spPr/>
      <dgm:t>
        <a:bodyPr/>
        <a:lstStyle/>
        <a:p>
          <a:endParaRPr lang="pl-PL"/>
        </a:p>
      </dgm:t>
    </dgm:pt>
    <dgm:pt modelId="{E32E9BC3-7C51-4EF8-AEFC-4FB5276FDE39}">
      <dgm:prSet custT="1"/>
      <dgm:spPr/>
      <dgm:t>
        <a:bodyPr/>
        <a:lstStyle/>
        <a:p>
          <a:r>
            <a:rPr lang="pl-PL" sz="1600" dirty="0" smtClean="0"/>
            <a:t>zarządy dróg krajowych, wojewódzkich i powiatowych</a:t>
          </a:r>
          <a:endParaRPr lang="pl-PL" sz="1600" dirty="0"/>
        </a:p>
      </dgm:t>
    </dgm:pt>
    <dgm:pt modelId="{98C84B43-C656-4B7E-B443-A997D5389697}" type="parTrans" cxnId="{546DE26F-ADDC-4BEC-A6EE-DD4B60B31BDB}">
      <dgm:prSet/>
      <dgm:spPr/>
      <dgm:t>
        <a:bodyPr/>
        <a:lstStyle/>
        <a:p>
          <a:endParaRPr lang="pl-PL"/>
        </a:p>
      </dgm:t>
    </dgm:pt>
    <dgm:pt modelId="{29AD9F8B-3C2E-4AE2-A730-7098F5FDAF2E}" type="sibTrans" cxnId="{546DE26F-ADDC-4BEC-A6EE-DD4B60B31BDB}">
      <dgm:prSet/>
      <dgm:spPr/>
      <dgm:t>
        <a:bodyPr/>
        <a:lstStyle/>
        <a:p>
          <a:endParaRPr lang="pl-PL"/>
        </a:p>
      </dgm:t>
    </dgm:pt>
    <dgm:pt modelId="{901CC735-E1F3-49C3-9D8B-573427FF3A8D}">
      <dgm:prSet custT="1"/>
      <dgm:spPr/>
      <dgm:t>
        <a:bodyPr/>
        <a:lstStyle/>
        <a:p>
          <a:r>
            <a:rPr lang="pl-PL" sz="2400" dirty="0" smtClean="0"/>
            <a:t>zakaz używania spalinowych i elektrycznych dmuchaw do liści</a:t>
          </a:r>
          <a:endParaRPr lang="pl-PL" sz="2400" dirty="0"/>
        </a:p>
      </dgm:t>
    </dgm:pt>
    <dgm:pt modelId="{ADD879AB-18D3-41F7-97D5-050C7DADE372}" type="parTrans" cxnId="{3D100C8D-B54A-463F-BDFE-79E31E5C67D9}">
      <dgm:prSet/>
      <dgm:spPr/>
      <dgm:t>
        <a:bodyPr/>
        <a:lstStyle/>
        <a:p>
          <a:endParaRPr lang="pl-PL"/>
        </a:p>
      </dgm:t>
    </dgm:pt>
    <dgm:pt modelId="{D2BCD3E9-2F69-4F3F-AF7E-2474D5DF4142}" type="sibTrans" cxnId="{3D100C8D-B54A-463F-BDFE-79E31E5C67D9}">
      <dgm:prSet/>
      <dgm:spPr/>
      <dgm:t>
        <a:bodyPr/>
        <a:lstStyle/>
        <a:p>
          <a:endParaRPr lang="pl-PL"/>
        </a:p>
      </dgm:t>
    </dgm:pt>
    <dgm:pt modelId="{1FD825D6-85AA-4975-9581-479FE2577F3F}">
      <dgm:prSet custT="1"/>
      <dgm:spPr/>
      <dgm:t>
        <a:bodyPr/>
        <a:lstStyle/>
        <a:p>
          <a:r>
            <a:rPr lang="pl-PL" sz="2000" dirty="0" smtClean="0"/>
            <a:t>samorządy gminne</a:t>
          </a:r>
          <a:endParaRPr lang="pl-PL" sz="2000" dirty="0"/>
        </a:p>
      </dgm:t>
    </dgm:pt>
    <dgm:pt modelId="{09B4EC68-ABE0-41AD-8F87-50AD9BF2DBC5}" type="parTrans" cxnId="{40544E79-B77A-496E-BF2C-1CFDE13A8B92}">
      <dgm:prSet/>
      <dgm:spPr/>
      <dgm:t>
        <a:bodyPr/>
        <a:lstStyle/>
        <a:p>
          <a:endParaRPr lang="pl-PL"/>
        </a:p>
      </dgm:t>
    </dgm:pt>
    <dgm:pt modelId="{8B586C08-A463-4C81-A61D-0FE51A4DC764}" type="sibTrans" cxnId="{40544E79-B77A-496E-BF2C-1CFDE13A8B92}">
      <dgm:prSet/>
      <dgm:spPr/>
      <dgm:t>
        <a:bodyPr/>
        <a:lstStyle/>
        <a:p>
          <a:endParaRPr lang="pl-PL"/>
        </a:p>
      </dgm:t>
    </dgm:pt>
    <dgm:pt modelId="{B94E2E9C-1948-474D-8D9C-DCB097B09A33}">
      <dgm:prSet custT="1"/>
      <dgm:spPr/>
      <dgm:t>
        <a:bodyPr/>
        <a:lstStyle/>
        <a:p>
          <a:r>
            <a:rPr lang="pl-PL" sz="1600" dirty="0" smtClean="0"/>
            <a:t>zarządy dróg krajowych, wojewódzkich i powiatowych</a:t>
          </a:r>
          <a:endParaRPr lang="pl-PL" sz="1600" dirty="0"/>
        </a:p>
      </dgm:t>
    </dgm:pt>
    <dgm:pt modelId="{323A93D1-98A9-48B2-A76A-982D3022B78A}" type="parTrans" cxnId="{542A87E7-7602-4457-9907-0CE8A6575093}">
      <dgm:prSet/>
      <dgm:spPr/>
      <dgm:t>
        <a:bodyPr/>
        <a:lstStyle/>
        <a:p>
          <a:endParaRPr lang="pl-PL"/>
        </a:p>
      </dgm:t>
    </dgm:pt>
    <dgm:pt modelId="{03F01F24-232D-4334-8F48-7062DA06B4B8}" type="sibTrans" cxnId="{542A87E7-7602-4457-9907-0CE8A6575093}">
      <dgm:prSet/>
      <dgm:spPr/>
      <dgm:t>
        <a:bodyPr/>
        <a:lstStyle/>
        <a:p>
          <a:endParaRPr lang="pl-PL"/>
        </a:p>
      </dgm:t>
    </dgm:pt>
    <dgm:pt modelId="{12816EC7-4A99-4565-9E0A-27518E72B211}">
      <dgm:prSet custT="1"/>
      <dgm:spPr/>
      <dgm:t>
        <a:bodyPr/>
        <a:lstStyle/>
        <a:p>
          <a:r>
            <a:rPr lang="pl-PL" sz="2000" dirty="0" smtClean="0"/>
            <a:t>Kto?</a:t>
          </a:r>
          <a:endParaRPr lang="pl-PL" sz="2000" dirty="0"/>
        </a:p>
      </dgm:t>
    </dgm:pt>
    <dgm:pt modelId="{440762E6-9E55-449E-846A-C484BDB60547}" type="parTrans" cxnId="{0EA031A5-4B3D-4B4C-AF44-80236C4EC7B1}">
      <dgm:prSet/>
      <dgm:spPr/>
      <dgm:t>
        <a:bodyPr/>
        <a:lstStyle/>
        <a:p>
          <a:endParaRPr lang="pl-PL"/>
        </a:p>
      </dgm:t>
    </dgm:pt>
    <dgm:pt modelId="{B57BA5CD-FB5C-4348-8134-AF3A72BD6EC8}" type="sibTrans" cxnId="{0EA031A5-4B3D-4B4C-AF44-80236C4EC7B1}">
      <dgm:prSet/>
      <dgm:spPr/>
      <dgm:t>
        <a:bodyPr/>
        <a:lstStyle/>
        <a:p>
          <a:endParaRPr lang="pl-PL"/>
        </a:p>
      </dgm:t>
    </dgm:pt>
    <dgm:pt modelId="{EEDF939D-60E4-4E7A-A503-D6B1CACBFC9A}">
      <dgm:prSet custT="1"/>
      <dgm:spPr/>
      <dgm:t>
        <a:bodyPr/>
        <a:lstStyle/>
        <a:p>
          <a:r>
            <a:rPr lang="pl-PL" sz="1600" dirty="0" smtClean="0"/>
            <a:t>osoby fizyczne + </a:t>
          </a:r>
          <a:r>
            <a:rPr lang="pl-PL" sz="1600" b="0" i="0" u="none" dirty="0" smtClean="0"/>
            <a:t>podmioty korzystające ze środowiska</a:t>
          </a:r>
          <a:endParaRPr lang="pl-PL" sz="1600" dirty="0"/>
        </a:p>
      </dgm:t>
    </dgm:pt>
    <dgm:pt modelId="{2934AD31-7AC1-4630-B04D-521CE8DB2FF2}" type="parTrans" cxnId="{77099D50-C14D-433C-B1E3-F98EE59A2F39}">
      <dgm:prSet/>
      <dgm:spPr/>
      <dgm:t>
        <a:bodyPr/>
        <a:lstStyle/>
        <a:p>
          <a:endParaRPr lang="pl-PL"/>
        </a:p>
      </dgm:t>
    </dgm:pt>
    <dgm:pt modelId="{6E3521AF-62ED-4499-9ECF-742EB1ECF748}" type="sibTrans" cxnId="{77099D50-C14D-433C-B1E3-F98EE59A2F39}">
      <dgm:prSet/>
      <dgm:spPr/>
      <dgm:t>
        <a:bodyPr/>
        <a:lstStyle/>
        <a:p>
          <a:endParaRPr lang="pl-PL"/>
        </a:p>
      </dgm:t>
    </dgm:pt>
    <dgm:pt modelId="{526CC690-C7E3-4200-A410-270B94DDEEB1}" type="pres">
      <dgm:prSet presAssocID="{1F665A79-1967-469A-B67F-3820044F7D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109D4-E42E-42AA-A3CC-33948FA7C79E}" type="pres">
      <dgm:prSet presAssocID="{574CCA23-A5D8-4CBA-A60A-FEAC8C0433BE}" presName="vertOne" presStyleCnt="0"/>
      <dgm:spPr/>
    </dgm:pt>
    <dgm:pt modelId="{3E24ECE7-EEBB-4A08-9CE3-07D314565E64}" type="pres">
      <dgm:prSet presAssocID="{574CCA23-A5D8-4CBA-A60A-FEAC8C0433BE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AFF953F-B064-4B28-B016-6161408EABA2}" type="pres">
      <dgm:prSet presAssocID="{574CCA23-A5D8-4CBA-A60A-FEAC8C0433BE}" presName="parTransOne" presStyleCnt="0"/>
      <dgm:spPr/>
    </dgm:pt>
    <dgm:pt modelId="{41DB59AA-4AF5-430F-B5A7-F43F540765E1}" type="pres">
      <dgm:prSet presAssocID="{574CCA23-A5D8-4CBA-A60A-FEAC8C0433BE}" presName="horzOne" presStyleCnt="0"/>
      <dgm:spPr/>
    </dgm:pt>
    <dgm:pt modelId="{76F4332C-4B65-4BB8-ADFF-9A875D4AFFD1}" type="pres">
      <dgm:prSet presAssocID="{65A21F85-BA02-4885-9D95-A9310BED0269}" presName="vertTwo" presStyleCnt="0"/>
      <dgm:spPr/>
    </dgm:pt>
    <dgm:pt modelId="{0157BB8F-9DAA-4AB0-878B-C1C182468CCE}" type="pres">
      <dgm:prSet presAssocID="{65A21F85-BA02-4885-9D95-A9310BED0269}" presName="txTwo" presStyleLbl="node2" presStyleIdx="0" presStyleCnt="4" custScaleY="2042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153184-DB73-46EC-9E6A-CFFB01F6BFFB}" type="pres">
      <dgm:prSet presAssocID="{65A21F85-BA02-4885-9D95-A9310BED0269}" presName="horzTwo" presStyleCnt="0"/>
      <dgm:spPr/>
    </dgm:pt>
    <dgm:pt modelId="{641A1935-E501-4D5E-893B-72FF6895FE65}" type="pres">
      <dgm:prSet presAssocID="{67DB16FC-C1BF-45C0-A8CD-BF536EA3F100}" presName="sibSpaceTwo" presStyleCnt="0"/>
      <dgm:spPr/>
    </dgm:pt>
    <dgm:pt modelId="{0E0EF017-30CE-4FDF-9922-A8D58E63FDF1}" type="pres">
      <dgm:prSet presAssocID="{AF6C0305-29A4-4EB6-A832-30197E57CC57}" presName="vertTwo" presStyleCnt="0"/>
      <dgm:spPr/>
    </dgm:pt>
    <dgm:pt modelId="{E82E8929-5307-4686-B0ED-48E496ED4F1D}" type="pres">
      <dgm:prSet presAssocID="{AF6C0305-29A4-4EB6-A832-30197E57CC57}" presName="txTwo" presStyleLbl="node2" presStyleIdx="1" presStyleCnt="4" custScaleY="2042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BC4F772-2ED8-4CB7-ABF3-A89C8E88C3E9}" type="pres">
      <dgm:prSet presAssocID="{AF6C0305-29A4-4EB6-A832-30197E57CC57}" presName="horzTwo" presStyleCnt="0"/>
      <dgm:spPr/>
    </dgm:pt>
    <dgm:pt modelId="{ABCD4C29-F084-4705-8DC6-AF305F198D12}" type="pres">
      <dgm:prSet presAssocID="{44141999-F332-47DE-BC3C-16BE50F0AF12}" presName="sibSpaceTwo" presStyleCnt="0"/>
      <dgm:spPr/>
    </dgm:pt>
    <dgm:pt modelId="{8B5C4FD0-8394-47EE-B3F6-FE34E658993F}" type="pres">
      <dgm:prSet presAssocID="{63338149-1ECF-4597-AD1B-13D94D5CCE74}" presName="vertTwo" presStyleCnt="0"/>
      <dgm:spPr/>
    </dgm:pt>
    <dgm:pt modelId="{6D413ADF-5429-429E-A3D3-1BA25FF6CD2B}" type="pres">
      <dgm:prSet presAssocID="{63338149-1ECF-4597-AD1B-13D94D5CCE7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D76814F-BA30-491C-9F86-84C3D9F36C1F}" type="pres">
      <dgm:prSet presAssocID="{63338149-1ECF-4597-AD1B-13D94D5CCE74}" presName="parTransTwo" presStyleCnt="0"/>
      <dgm:spPr/>
    </dgm:pt>
    <dgm:pt modelId="{C6A704F5-7CDD-4632-B87A-1B0538FC91D5}" type="pres">
      <dgm:prSet presAssocID="{63338149-1ECF-4597-AD1B-13D94D5CCE74}" presName="horzTwo" presStyleCnt="0"/>
      <dgm:spPr/>
    </dgm:pt>
    <dgm:pt modelId="{23046AA7-16CC-4101-AC33-769795964ECF}" type="pres">
      <dgm:prSet presAssocID="{4F065CDD-7743-48C0-975B-B6F80FF58318}" presName="vertThree" presStyleCnt="0"/>
      <dgm:spPr/>
    </dgm:pt>
    <dgm:pt modelId="{7F0BA196-48E0-4D63-8099-7FA2968D81F5}" type="pres">
      <dgm:prSet presAssocID="{4F065CDD-7743-48C0-975B-B6F80FF58318}" presName="txThree" presStyleLbl="node3" presStyleIdx="0" presStyleCnt="5" custLinFactNeighborX="855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B57A038-1AE0-4575-BB3A-B364F3620CE5}" type="pres">
      <dgm:prSet presAssocID="{4F065CDD-7743-48C0-975B-B6F80FF58318}" presName="horzThree" presStyleCnt="0"/>
      <dgm:spPr/>
    </dgm:pt>
    <dgm:pt modelId="{AD9543A3-A8E3-4ED9-BF9A-9AEC97137D38}" type="pres">
      <dgm:prSet presAssocID="{9D15A7B7-C9E3-4BDC-A74F-3FC9D48179B4}" presName="sibSpaceThree" presStyleCnt="0"/>
      <dgm:spPr/>
    </dgm:pt>
    <dgm:pt modelId="{EFC9A95B-7F80-4472-A412-9388E3364DE3}" type="pres">
      <dgm:prSet presAssocID="{E32E9BC3-7C51-4EF8-AEFC-4FB5276FDE39}" presName="vertThree" presStyleCnt="0"/>
      <dgm:spPr/>
    </dgm:pt>
    <dgm:pt modelId="{4F922A33-04F7-4196-AE1C-AFC2F38C6E6C}" type="pres">
      <dgm:prSet presAssocID="{E32E9BC3-7C51-4EF8-AEFC-4FB5276FDE39}" presName="txThree" presStyleLbl="node3" presStyleIdx="1" presStyleCnt="5" custLinFactNeighborX="855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C9A603-6128-46D9-8C4E-DB6A03DD0F3F}" type="pres">
      <dgm:prSet presAssocID="{E32E9BC3-7C51-4EF8-AEFC-4FB5276FDE39}" presName="horzThree" presStyleCnt="0"/>
      <dgm:spPr/>
    </dgm:pt>
    <dgm:pt modelId="{8E6BF7E1-BF49-4A9D-89B4-A99A648C4DCE}" type="pres">
      <dgm:prSet presAssocID="{FFB4E047-6C45-433D-BF47-D27B3F9CBC99}" presName="sibSpaceOne" presStyleCnt="0"/>
      <dgm:spPr/>
    </dgm:pt>
    <dgm:pt modelId="{4C8EDEC7-D727-470B-AB45-A06D17F70D51}" type="pres">
      <dgm:prSet presAssocID="{901CC735-E1F3-49C3-9D8B-573427FF3A8D}" presName="vertOne" presStyleCnt="0"/>
      <dgm:spPr/>
    </dgm:pt>
    <dgm:pt modelId="{ED7A5C23-950C-4287-905C-A656C37777B3}" type="pres">
      <dgm:prSet presAssocID="{901CC735-E1F3-49C3-9D8B-573427FF3A8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14CB640-E748-4E1F-8E5F-34B43BEEBFB4}" type="pres">
      <dgm:prSet presAssocID="{901CC735-E1F3-49C3-9D8B-573427FF3A8D}" presName="parTransOne" presStyleCnt="0"/>
      <dgm:spPr/>
    </dgm:pt>
    <dgm:pt modelId="{7B35EB2A-1599-4242-A0AA-0F451557688A}" type="pres">
      <dgm:prSet presAssocID="{901CC735-E1F3-49C3-9D8B-573427FF3A8D}" presName="horzOne" presStyleCnt="0"/>
      <dgm:spPr/>
    </dgm:pt>
    <dgm:pt modelId="{AF2FA957-E957-45C0-886D-1606FBE99420}" type="pres">
      <dgm:prSet presAssocID="{12816EC7-4A99-4565-9E0A-27518E72B211}" presName="vertTwo" presStyleCnt="0"/>
      <dgm:spPr/>
    </dgm:pt>
    <dgm:pt modelId="{A79BC5B4-A656-4257-BE2E-39A1147D96BB}" type="pres">
      <dgm:prSet presAssocID="{12816EC7-4A99-4565-9E0A-27518E72B211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89DF74-190D-4B3F-A89E-487C119CF137}" type="pres">
      <dgm:prSet presAssocID="{12816EC7-4A99-4565-9E0A-27518E72B211}" presName="parTransTwo" presStyleCnt="0"/>
      <dgm:spPr/>
    </dgm:pt>
    <dgm:pt modelId="{D981DBB0-D833-41A6-86B1-8DD464A324D4}" type="pres">
      <dgm:prSet presAssocID="{12816EC7-4A99-4565-9E0A-27518E72B211}" presName="horzTwo" presStyleCnt="0"/>
      <dgm:spPr/>
    </dgm:pt>
    <dgm:pt modelId="{8BDA244F-E530-4308-880E-09899A332319}" type="pres">
      <dgm:prSet presAssocID="{1FD825D6-85AA-4975-9581-479FE2577F3F}" presName="vertThree" presStyleCnt="0"/>
      <dgm:spPr/>
    </dgm:pt>
    <dgm:pt modelId="{2A49992E-E33D-4F66-9B55-0268DF4A7544}" type="pres">
      <dgm:prSet presAssocID="{1FD825D6-85AA-4975-9581-479FE2577F3F}" presName="txThree" presStyleLbl="node3" presStyleIdx="2" presStyleCnt="5" custLinFactNeighborX="853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F2ADEF-5207-41C0-BBE9-8A4376BE8A2E}" type="pres">
      <dgm:prSet presAssocID="{1FD825D6-85AA-4975-9581-479FE2577F3F}" presName="horzThree" presStyleCnt="0"/>
      <dgm:spPr/>
    </dgm:pt>
    <dgm:pt modelId="{DB94A1B4-7455-46F5-8523-744C63470AF3}" type="pres">
      <dgm:prSet presAssocID="{8B586C08-A463-4C81-A61D-0FE51A4DC764}" presName="sibSpaceThree" presStyleCnt="0"/>
      <dgm:spPr/>
    </dgm:pt>
    <dgm:pt modelId="{B13CE471-6941-415E-8F50-F68565A433E6}" type="pres">
      <dgm:prSet presAssocID="{B94E2E9C-1948-474D-8D9C-DCB097B09A33}" presName="vertThree" presStyleCnt="0"/>
      <dgm:spPr/>
    </dgm:pt>
    <dgm:pt modelId="{D1BC3F67-8D6A-416A-9E43-A7B8B8A41D87}" type="pres">
      <dgm:prSet presAssocID="{B94E2E9C-1948-474D-8D9C-DCB097B09A33}" presName="txThree" presStyleLbl="node3" presStyleIdx="3" presStyleCnt="5" custLinFactNeighborX="853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867374-F94A-4134-95D2-440C9417F164}" type="pres">
      <dgm:prSet presAssocID="{B94E2E9C-1948-474D-8D9C-DCB097B09A33}" presName="horzThree" presStyleCnt="0"/>
      <dgm:spPr/>
    </dgm:pt>
    <dgm:pt modelId="{72A92253-F927-438F-9326-3167B82EB2CA}" type="pres">
      <dgm:prSet presAssocID="{03F01F24-232D-4334-8F48-7062DA06B4B8}" presName="sibSpaceThree" presStyleCnt="0"/>
      <dgm:spPr/>
    </dgm:pt>
    <dgm:pt modelId="{D7F56857-48A3-4A47-8B77-79178780E9E2}" type="pres">
      <dgm:prSet presAssocID="{EEDF939D-60E4-4E7A-A503-D6B1CACBFC9A}" presName="vertThree" presStyleCnt="0"/>
      <dgm:spPr/>
    </dgm:pt>
    <dgm:pt modelId="{DD8EDB60-90FA-4D1A-9E3F-AE6D48756A0D}" type="pres">
      <dgm:prSet presAssocID="{EEDF939D-60E4-4E7A-A503-D6B1CACBFC9A}" presName="txThree" presStyleLbl="node3" presStyleIdx="4" presStyleCnt="5" custLinFactNeighborY="-993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EE9E8AF-793F-4F86-867A-8D00DA1690FC}" type="pres">
      <dgm:prSet presAssocID="{EEDF939D-60E4-4E7A-A503-D6B1CACBFC9A}" presName="horzThree" presStyleCnt="0"/>
      <dgm:spPr/>
    </dgm:pt>
  </dgm:ptLst>
  <dgm:cxnLst>
    <dgm:cxn modelId="{4D992984-8562-4AD4-8D5B-38CE49D9154A}" type="presOf" srcId="{901CC735-E1F3-49C3-9D8B-573427FF3A8D}" destId="{ED7A5C23-950C-4287-905C-A656C37777B3}" srcOrd="0" destOrd="0" presId="urn:microsoft.com/office/officeart/2005/8/layout/hierarchy4"/>
    <dgm:cxn modelId="{523FA94B-098F-4CDD-A101-6F13F3910320}" srcId="{1F665A79-1967-469A-B67F-3820044F7D42}" destId="{574CCA23-A5D8-4CBA-A60A-FEAC8C0433BE}" srcOrd="0" destOrd="0" parTransId="{A989981B-DDF0-4BCD-BE60-AACE923AE5D9}" sibTransId="{FFB4E047-6C45-433D-BF47-D27B3F9CBC99}"/>
    <dgm:cxn modelId="{EDE5FAEF-9CB2-44D8-A446-1585A8E678A3}" type="presOf" srcId="{EEDF939D-60E4-4E7A-A503-D6B1CACBFC9A}" destId="{DD8EDB60-90FA-4D1A-9E3F-AE6D48756A0D}" srcOrd="0" destOrd="0" presId="urn:microsoft.com/office/officeart/2005/8/layout/hierarchy4"/>
    <dgm:cxn modelId="{B574BABD-AF2D-454B-B79B-839A06E43927}" srcId="{574CCA23-A5D8-4CBA-A60A-FEAC8C0433BE}" destId="{65A21F85-BA02-4885-9D95-A9310BED0269}" srcOrd="0" destOrd="0" parTransId="{E47BF16F-D13B-43E6-ACEF-66DC6EC9620E}" sibTransId="{67DB16FC-C1BF-45C0-A8CD-BF536EA3F100}"/>
    <dgm:cxn modelId="{1EBDC516-9AC0-437F-BDC9-582F500BDF84}" type="presOf" srcId="{AF6C0305-29A4-4EB6-A832-30197E57CC57}" destId="{E82E8929-5307-4686-B0ED-48E496ED4F1D}" srcOrd="0" destOrd="0" presId="urn:microsoft.com/office/officeart/2005/8/layout/hierarchy4"/>
    <dgm:cxn modelId="{0EA031A5-4B3D-4B4C-AF44-80236C4EC7B1}" srcId="{901CC735-E1F3-49C3-9D8B-573427FF3A8D}" destId="{12816EC7-4A99-4565-9E0A-27518E72B211}" srcOrd="0" destOrd="0" parTransId="{440762E6-9E55-449E-846A-C484BDB60547}" sibTransId="{B57BA5CD-FB5C-4348-8134-AF3A72BD6EC8}"/>
    <dgm:cxn modelId="{C6EEED8B-BF4D-4147-A6C0-B94B86462342}" type="presOf" srcId="{4F065CDD-7743-48C0-975B-B6F80FF58318}" destId="{7F0BA196-48E0-4D63-8099-7FA2968D81F5}" srcOrd="0" destOrd="0" presId="urn:microsoft.com/office/officeart/2005/8/layout/hierarchy4"/>
    <dgm:cxn modelId="{EDC050E4-1F8F-4F3A-94DF-B909FE11AFEB}" type="presOf" srcId="{12816EC7-4A99-4565-9E0A-27518E72B211}" destId="{A79BC5B4-A656-4257-BE2E-39A1147D96BB}" srcOrd="0" destOrd="0" presId="urn:microsoft.com/office/officeart/2005/8/layout/hierarchy4"/>
    <dgm:cxn modelId="{84324DC8-A0A1-4A5E-84E1-08FACA81CB68}" srcId="{574CCA23-A5D8-4CBA-A60A-FEAC8C0433BE}" destId="{63338149-1ECF-4597-AD1B-13D94D5CCE74}" srcOrd="2" destOrd="0" parTransId="{3E3FF8BE-82C7-4E07-9FA9-3816B0FF5CA7}" sibTransId="{F2BA4B64-4F3F-4C62-8E89-078FF69A2F3D}"/>
    <dgm:cxn modelId="{542A87E7-7602-4457-9907-0CE8A6575093}" srcId="{12816EC7-4A99-4565-9E0A-27518E72B211}" destId="{B94E2E9C-1948-474D-8D9C-DCB097B09A33}" srcOrd="1" destOrd="0" parTransId="{323A93D1-98A9-48B2-A76A-982D3022B78A}" sibTransId="{03F01F24-232D-4334-8F48-7062DA06B4B8}"/>
    <dgm:cxn modelId="{6A18664A-FF02-407D-9197-73C227A644E7}" srcId="{63338149-1ECF-4597-AD1B-13D94D5CCE74}" destId="{4F065CDD-7743-48C0-975B-B6F80FF58318}" srcOrd="0" destOrd="0" parTransId="{B58FFE51-1D93-47F1-8BA9-12416965EC6D}" sibTransId="{9D15A7B7-C9E3-4BDC-A74F-3FC9D48179B4}"/>
    <dgm:cxn modelId="{333A1A70-F034-441F-B003-282BD589B01B}" type="presOf" srcId="{1F665A79-1967-469A-B67F-3820044F7D42}" destId="{526CC690-C7E3-4200-A410-270B94DDEEB1}" srcOrd="0" destOrd="0" presId="urn:microsoft.com/office/officeart/2005/8/layout/hierarchy4"/>
    <dgm:cxn modelId="{D3A16FD9-86D3-437B-BF9F-73F0082A8AA5}" type="presOf" srcId="{63338149-1ECF-4597-AD1B-13D94D5CCE74}" destId="{6D413ADF-5429-429E-A3D3-1BA25FF6CD2B}" srcOrd="0" destOrd="0" presId="urn:microsoft.com/office/officeart/2005/8/layout/hierarchy4"/>
    <dgm:cxn modelId="{7EE75C96-FF2F-41C6-94F4-097A2B19B304}" srcId="{574CCA23-A5D8-4CBA-A60A-FEAC8C0433BE}" destId="{AF6C0305-29A4-4EB6-A832-30197E57CC57}" srcOrd="1" destOrd="0" parTransId="{4D74FA44-69F3-4633-AA75-5A216FA636F5}" sibTransId="{44141999-F332-47DE-BC3C-16BE50F0AF12}"/>
    <dgm:cxn modelId="{D158705B-58EB-4CFF-9732-080DE4FC5521}" type="presOf" srcId="{574CCA23-A5D8-4CBA-A60A-FEAC8C0433BE}" destId="{3E24ECE7-EEBB-4A08-9CE3-07D314565E64}" srcOrd="0" destOrd="0" presId="urn:microsoft.com/office/officeart/2005/8/layout/hierarchy4"/>
    <dgm:cxn modelId="{546DE26F-ADDC-4BEC-A6EE-DD4B60B31BDB}" srcId="{63338149-1ECF-4597-AD1B-13D94D5CCE74}" destId="{E32E9BC3-7C51-4EF8-AEFC-4FB5276FDE39}" srcOrd="1" destOrd="0" parTransId="{98C84B43-C656-4B7E-B443-A997D5389697}" sibTransId="{29AD9F8B-3C2E-4AE2-A730-7098F5FDAF2E}"/>
    <dgm:cxn modelId="{D6084A35-EA73-4B24-8032-AF03605A812A}" type="presOf" srcId="{E32E9BC3-7C51-4EF8-AEFC-4FB5276FDE39}" destId="{4F922A33-04F7-4196-AE1C-AFC2F38C6E6C}" srcOrd="0" destOrd="0" presId="urn:microsoft.com/office/officeart/2005/8/layout/hierarchy4"/>
    <dgm:cxn modelId="{E2538C3A-19D5-4C31-A9FB-85E8C06B5662}" type="presOf" srcId="{1FD825D6-85AA-4975-9581-479FE2577F3F}" destId="{2A49992E-E33D-4F66-9B55-0268DF4A7544}" srcOrd="0" destOrd="0" presId="urn:microsoft.com/office/officeart/2005/8/layout/hierarchy4"/>
    <dgm:cxn modelId="{3D100C8D-B54A-463F-BDFE-79E31E5C67D9}" srcId="{1F665A79-1967-469A-B67F-3820044F7D42}" destId="{901CC735-E1F3-49C3-9D8B-573427FF3A8D}" srcOrd="1" destOrd="0" parTransId="{ADD879AB-18D3-41F7-97D5-050C7DADE372}" sibTransId="{D2BCD3E9-2F69-4F3F-AF7E-2474D5DF4142}"/>
    <dgm:cxn modelId="{40544E79-B77A-496E-BF2C-1CFDE13A8B92}" srcId="{12816EC7-4A99-4565-9E0A-27518E72B211}" destId="{1FD825D6-85AA-4975-9581-479FE2577F3F}" srcOrd="0" destOrd="0" parTransId="{09B4EC68-ABE0-41AD-8F87-50AD9BF2DBC5}" sibTransId="{8B586C08-A463-4C81-A61D-0FE51A4DC764}"/>
    <dgm:cxn modelId="{77099D50-C14D-433C-B1E3-F98EE59A2F39}" srcId="{12816EC7-4A99-4565-9E0A-27518E72B211}" destId="{EEDF939D-60E4-4E7A-A503-D6B1CACBFC9A}" srcOrd="2" destOrd="0" parTransId="{2934AD31-7AC1-4630-B04D-521CE8DB2FF2}" sibTransId="{6E3521AF-62ED-4499-9ECF-742EB1ECF748}"/>
    <dgm:cxn modelId="{A42D9462-45B8-4C57-8850-B848C9EFB4F7}" type="presOf" srcId="{B94E2E9C-1948-474D-8D9C-DCB097B09A33}" destId="{D1BC3F67-8D6A-416A-9E43-A7B8B8A41D87}" srcOrd="0" destOrd="0" presId="urn:microsoft.com/office/officeart/2005/8/layout/hierarchy4"/>
    <dgm:cxn modelId="{9C372BDE-F306-4F5A-989F-36F76B8BD628}" type="presOf" srcId="{65A21F85-BA02-4885-9D95-A9310BED0269}" destId="{0157BB8F-9DAA-4AB0-878B-C1C182468CCE}" srcOrd="0" destOrd="0" presId="urn:microsoft.com/office/officeart/2005/8/layout/hierarchy4"/>
    <dgm:cxn modelId="{5A907A2F-8548-43DC-924B-99E2E5C63990}" type="presParOf" srcId="{526CC690-C7E3-4200-A410-270B94DDEEB1}" destId="{3D6109D4-E42E-42AA-A3CC-33948FA7C79E}" srcOrd="0" destOrd="0" presId="urn:microsoft.com/office/officeart/2005/8/layout/hierarchy4"/>
    <dgm:cxn modelId="{4D9A169F-7A0F-4A24-BC8D-A6DF34FA0DE0}" type="presParOf" srcId="{3D6109D4-E42E-42AA-A3CC-33948FA7C79E}" destId="{3E24ECE7-EEBB-4A08-9CE3-07D314565E64}" srcOrd="0" destOrd="0" presId="urn:microsoft.com/office/officeart/2005/8/layout/hierarchy4"/>
    <dgm:cxn modelId="{05837317-4694-494D-9304-820997B6CA9A}" type="presParOf" srcId="{3D6109D4-E42E-42AA-A3CC-33948FA7C79E}" destId="{EAFF953F-B064-4B28-B016-6161408EABA2}" srcOrd="1" destOrd="0" presId="urn:microsoft.com/office/officeart/2005/8/layout/hierarchy4"/>
    <dgm:cxn modelId="{EF9089E4-3F9D-469A-B381-2BC3E07470E1}" type="presParOf" srcId="{3D6109D4-E42E-42AA-A3CC-33948FA7C79E}" destId="{41DB59AA-4AF5-430F-B5A7-F43F540765E1}" srcOrd="2" destOrd="0" presId="urn:microsoft.com/office/officeart/2005/8/layout/hierarchy4"/>
    <dgm:cxn modelId="{AD5C753E-036B-430A-822D-5E178E8ABDD5}" type="presParOf" srcId="{41DB59AA-4AF5-430F-B5A7-F43F540765E1}" destId="{76F4332C-4B65-4BB8-ADFF-9A875D4AFFD1}" srcOrd="0" destOrd="0" presId="urn:microsoft.com/office/officeart/2005/8/layout/hierarchy4"/>
    <dgm:cxn modelId="{34BCA6F8-6869-447A-9CA8-EFD4B620C826}" type="presParOf" srcId="{76F4332C-4B65-4BB8-ADFF-9A875D4AFFD1}" destId="{0157BB8F-9DAA-4AB0-878B-C1C182468CCE}" srcOrd="0" destOrd="0" presId="urn:microsoft.com/office/officeart/2005/8/layout/hierarchy4"/>
    <dgm:cxn modelId="{C305914B-DBD5-4BDB-AB20-7C748B3B896F}" type="presParOf" srcId="{76F4332C-4B65-4BB8-ADFF-9A875D4AFFD1}" destId="{70153184-DB73-46EC-9E6A-CFFB01F6BFFB}" srcOrd="1" destOrd="0" presId="urn:microsoft.com/office/officeart/2005/8/layout/hierarchy4"/>
    <dgm:cxn modelId="{D0E3EEC3-8479-41BE-86CB-B827BC25E0D5}" type="presParOf" srcId="{41DB59AA-4AF5-430F-B5A7-F43F540765E1}" destId="{641A1935-E501-4D5E-893B-72FF6895FE65}" srcOrd="1" destOrd="0" presId="urn:microsoft.com/office/officeart/2005/8/layout/hierarchy4"/>
    <dgm:cxn modelId="{E6EB9755-6B0B-49C4-B5E6-62470E3E1B57}" type="presParOf" srcId="{41DB59AA-4AF5-430F-B5A7-F43F540765E1}" destId="{0E0EF017-30CE-4FDF-9922-A8D58E63FDF1}" srcOrd="2" destOrd="0" presId="urn:microsoft.com/office/officeart/2005/8/layout/hierarchy4"/>
    <dgm:cxn modelId="{44E92B86-F128-4749-A7EA-2658FBCB9C9F}" type="presParOf" srcId="{0E0EF017-30CE-4FDF-9922-A8D58E63FDF1}" destId="{E82E8929-5307-4686-B0ED-48E496ED4F1D}" srcOrd="0" destOrd="0" presId="urn:microsoft.com/office/officeart/2005/8/layout/hierarchy4"/>
    <dgm:cxn modelId="{55B560E4-0D5C-43BE-9130-EFA2F2A5B2C5}" type="presParOf" srcId="{0E0EF017-30CE-4FDF-9922-A8D58E63FDF1}" destId="{2BC4F772-2ED8-4CB7-ABF3-A89C8E88C3E9}" srcOrd="1" destOrd="0" presId="urn:microsoft.com/office/officeart/2005/8/layout/hierarchy4"/>
    <dgm:cxn modelId="{ECBA4888-9935-4653-BCFF-A30093E1B3D1}" type="presParOf" srcId="{41DB59AA-4AF5-430F-B5A7-F43F540765E1}" destId="{ABCD4C29-F084-4705-8DC6-AF305F198D12}" srcOrd="3" destOrd="0" presId="urn:microsoft.com/office/officeart/2005/8/layout/hierarchy4"/>
    <dgm:cxn modelId="{36F5E9EC-C08A-4208-90A2-87394253E516}" type="presParOf" srcId="{41DB59AA-4AF5-430F-B5A7-F43F540765E1}" destId="{8B5C4FD0-8394-47EE-B3F6-FE34E658993F}" srcOrd="4" destOrd="0" presId="urn:microsoft.com/office/officeart/2005/8/layout/hierarchy4"/>
    <dgm:cxn modelId="{16B4B7CD-A34A-41ED-8895-867CC96A6528}" type="presParOf" srcId="{8B5C4FD0-8394-47EE-B3F6-FE34E658993F}" destId="{6D413ADF-5429-429E-A3D3-1BA25FF6CD2B}" srcOrd="0" destOrd="0" presId="urn:microsoft.com/office/officeart/2005/8/layout/hierarchy4"/>
    <dgm:cxn modelId="{E5BD8CFE-DB91-4F89-AB5B-F2AD219F9F68}" type="presParOf" srcId="{8B5C4FD0-8394-47EE-B3F6-FE34E658993F}" destId="{BD76814F-BA30-491C-9F86-84C3D9F36C1F}" srcOrd="1" destOrd="0" presId="urn:microsoft.com/office/officeart/2005/8/layout/hierarchy4"/>
    <dgm:cxn modelId="{B06E205D-C0DB-47D7-8EE5-292650DDCA34}" type="presParOf" srcId="{8B5C4FD0-8394-47EE-B3F6-FE34E658993F}" destId="{C6A704F5-7CDD-4632-B87A-1B0538FC91D5}" srcOrd="2" destOrd="0" presId="urn:microsoft.com/office/officeart/2005/8/layout/hierarchy4"/>
    <dgm:cxn modelId="{7AABD2A4-0CF5-4425-B9E0-9CB9A1C1E6B2}" type="presParOf" srcId="{C6A704F5-7CDD-4632-B87A-1B0538FC91D5}" destId="{23046AA7-16CC-4101-AC33-769795964ECF}" srcOrd="0" destOrd="0" presId="urn:microsoft.com/office/officeart/2005/8/layout/hierarchy4"/>
    <dgm:cxn modelId="{D719DCC2-7B9C-4EE1-8AAB-E6372F1F24DB}" type="presParOf" srcId="{23046AA7-16CC-4101-AC33-769795964ECF}" destId="{7F0BA196-48E0-4D63-8099-7FA2968D81F5}" srcOrd="0" destOrd="0" presId="urn:microsoft.com/office/officeart/2005/8/layout/hierarchy4"/>
    <dgm:cxn modelId="{6BF35CF5-582A-4FC7-9614-E1CA2197527F}" type="presParOf" srcId="{23046AA7-16CC-4101-AC33-769795964ECF}" destId="{7B57A038-1AE0-4575-BB3A-B364F3620CE5}" srcOrd="1" destOrd="0" presId="urn:microsoft.com/office/officeart/2005/8/layout/hierarchy4"/>
    <dgm:cxn modelId="{46628FFC-FE9E-48C9-82C9-9CA9C7483F3C}" type="presParOf" srcId="{C6A704F5-7CDD-4632-B87A-1B0538FC91D5}" destId="{AD9543A3-A8E3-4ED9-BF9A-9AEC97137D38}" srcOrd="1" destOrd="0" presId="urn:microsoft.com/office/officeart/2005/8/layout/hierarchy4"/>
    <dgm:cxn modelId="{D1C45C19-A6C1-47A0-912D-1C174A85EBB8}" type="presParOf" srcId="{C6A704F5-7CDD-4632-B87A-1B0538FC91D5}" destId="{EFC9A95B-7F80-4472-A412-9388E3364DE3}" srcOrd="2" destOrd="0" presId="urn:microsoft.com/office/officeart/2005/8/layout/hierarchy4"/>
    <dgm:cxn modelId="{19EA16E3-79D4-4A1F-B115-F8B1F8E3FD2C}" type="presParOf" srcId="{EFC9A95B-7F80-4472-A412-9388E3364DE3}" destId="{4F922A33-04F7-4196-AE1C-AFC2F38C6E6C}" srcOrd="0" destOrd="0" presId="urn:microsoft.com/office/officeart/2005/8/layout/hierarchy4"/>
    <dgm:cxn modelId="{05358FBE-D5E8-410F-8560-5DF5F13AAAFD}" type="presParOf" srcId="{EFC9A95B-7F80-4472-A412-9388E3364DE3}" destId="{9EC9A603-6128-46D9-8C4E-DB6A03DD0F3F}" srcOrd="1" destOrd="0" presId="urn:microsoft.com/office/officeart/2005/8/layout/hierarchy4"/>
    <dgm:cxn modelId="{65C1AA83-8467-4EA4-987A-43B712D50AC7}" type="presParOf" srcId="{526CC690-C7E3-4200-A410-270B94DDEEB1}" destId="{8E6BF7E1-BF49-4A9D-89B4-A99A648C4DCE}" srcOrd="1" destOrd="0" presId="urn:microsoft.com/office/officeart/2005/8/layout/hierarchy4"/>
    <dgm:cxn modelId="{2949E79F-38D0-4AC3-B621-70866B4D9505}" type="presParOf" srcId="{526CC690-C7E3-4200-A410-270B94DDEEB1}" destId="{4C8EDEC7-D727-470B-AB45-A06D17F70D51}" srcOrd="2" destOrd="0" presId="urn:microsoft.com/office/officeart/2005/8/layout/hierarchy4"/>
    <dgm:cxn modelId="{8971D13D-7D33-4CCB-9F8F-57118C66080D}" type="presParOf" srcId="{4C8EDEC7-D727-470B-AB45-A06D17F70D51}" destId="{ED7A5C23-950C-4287-905C-A656C37777B3}" srcOrd="0" destOrd="0" presId="urn:microsoft.com/office/officeart/2005/8/layout/hierarchy4"/>
    <dgm:cxn modelId="{63B20B81-CFB8-47A8-A540-96C472E77A20}" type="presParOf" srcId="{4C8EDEC7-D727-470B-AB45-A06D17F70D51}" destId="{614CB640-E748-4E1F-8E5F-34B43BEEBFB4}" srcOrd="1" destOrd="0" presId="urn:microsoft.com/office/officeart/2005/8/layout/hierarchy4"/>
    <dgm:cxn modelId="{07A98869-E5B9-4691-B662-DE3986A4413A}" type="presParOf" srcId="{4C8EDEC7-D727-470B-AB45-A06D17F70D51}" destId="{7B35EB2A-1599-4242-A0AA-0F451557688A}" srcOrd="2" destOrd="0" presId="urn:microsoft.com/office/officeart/2005/8/layout/hierarchy4"/>
    <dgm:cxn modelId="{6577EA4A-F3CE-4FF3-8075-97CD99330E49}" type="presParOf" srcId="{7B35EB2A-1599-4242-A0AA-0F451557688A}" destId="{AF2FA957-E957-45C0-886D-1606FBE99420}" srcOrd="0" destOrd="0" presId="urn:microsoft.com/office/officeart/2005/8/layout/hierarchy4"/>
    <dgm:cxn modelId="{308F4C8D-8BCA-44DC-B22B-ACB38D907ABC}" type="presParOf" srcId="{AF2FA957-E957-45C0-886D-1606FBE99420}" destId="{A79BC5B4-A656-4257-BE2E-39A1147D96BB}" srcOrd="0" destOrd="0" presId="urn:microsoft.com/office/officeart/2005/8/layout/hierarchy4"/>
    <dgm:cxn modelId="{2BCCE150-09F7-44AA-BB1C-07417E94F120}" type="presParOf" srcId="{AF2FA957-E957-45C0-886D-1606FBE99420}" destId="{8289DF74-190D-4B3F-A89E-487C119CF137}" srcOrd="1" destOrd="0" presId="urn:microsoft.com/office/officeart/2005/8/layout/hierarchy4"/>
    <dgm:cxn modelId="{8EDF8074-AED5-4C8C-AA47-D1BA127B2A37}" type="presParOf" srcId="{AF2FA957-E957-45C0-886D-1606FBE99420}" destId="{D981DBB0-D833-41A6-86B1-8DD464A324D4}" srcOrd="2" destOrd="0" presId="urn:microsoft.com/office/officeart/2005/8/layout/hierarchy4"/>
    <dgm:cxn modelId="{5E1BF917-9A79-4F7B-B5F2-0455FCA193E0}" type="presParOf" srcId="{D981DBB0-D833-41A6-86B1-8DD464A324D4}" destId="{8BDA244F-E530-4308-880E-09899A332319}" srcOrd="0" destOrd="0" presId="urn:microsoft.com/office/officeart/2005/8/layout/hierarchy4"/>
    <dgm:cxn modelId="{F067F444-4942-4088-B766-5F9813C54722}" type="presParOf" srcId="{8BDA244F-E530-4308-880E-09899A332319}" destId="{2A49992E-E33D-4F66-9B55-0268DF4A7544}" srcOrd="0" destOrd="0" presId="urn:microsoft.com/office/officeart/2005/8/layout/hierarchy4"/>
    <dgm:cxn modelId="{889372FC-909C-4F00-A28F-B21EDC775C75}" type="presParOf" srcId="{8BDA244F-E530-4308-880E-09899A332319}" destId="{4DF2ADEF-5207-41C0-BBE9-8A4376BE8A2E}" srcOrd="1" destOrd="0" presId="urn:microsoft.com/office/officeart/2005/8/layout/hierarchy4"/>
    <dgm:cxn modelId="{3AA5681E-9283-4627-8604-553033142210}" type="presParOf" srcId="{D981DBB0-D833-41A6-86B1-8DD464A324D4}" destId="{DB94A1B4-7455-46F5-8523-744C63470AF3}" srcOrd="1" destOrd="0" presId="urn:microsoft.com/office/officeart/2005/8/layout/hierarchy4"/>
    <dgm:cxn modelId="{C0D2DC89-BB20-4E73-B6A4-F156DF46EB97}" type="presParOf" srcId="{D981DBB0-D833-41A6-86B1-8DD464A324D4}" destId="{B13CE471-6941-415E-8F50-F68565A433E6}" srcOrd="2" destOrd="0" presId="urn:microsoft.com/office/officeart/2005/8/layout/hierarchy4"/>
    <dgm:cxn modelId="{20F003C2-40DC-4C0C-AD10-FA53122D1807}" type="presParOf" srcId="{B13CE471-6941-415E-8F50-F68565A433E6}" destId="{D1BC3F67-8D6A-416A-9E43-A7B8B8A41D87}" srcOrd="0" destOrd="0" presId="urn:microsoft.com/office/officeart/2005/8/layout/hierarchy4"/>
    <dgm:cxn modelId="{9A0A1916-FB60-4991-93E7-1DC16EAB235F}" type="presParOf" srcId="{B13CE471-6941-415E-8F50-F68565A433E6}" destId="{3E867374-F94A-4134-95D2-440C9417F164}" srcOrd="1" destOrd="0" presId="urn:microsoft.com/office/officeart/2005/8/layout/hierarchy4"/>
    <dgm:cxn modelId="{518F3F81-9650-4947-BCB0-69CAFC63AE54}" type="presParOf" srcId="{D981DBB0-D833-41A6-86B1-8DD464A324D4}" destId="{72A92253-F927-438F-9326-3167B82EB2CA}" srcOrd="3" destOrd="0" presId="urn:microsoft.com/office/officeart/2005/8/layout/hierarchy4"/>
    <dgm:cxn modelId="{9C785C09-39D7-4550-870C-2ECD2F651520}" type="presParOf" srcId="{D981DBB0-D833-41A6-86B1-8DD464A324D4}" destId="{D7F56857-48A3-4A47-8B77-79178780E9E2}" srcOrd="4" destOrd="0" presId="urn:microsoft.com/office/officeart/2005/8/layout/hierarchy4"/>
    <dgm:cxn modelId="{43DBBD3C-7152-44A4-9263-61FAC13038FB}" type="presParOf" srcId="{D7F56857-48A3-4A47-8B77-79178780E9E2}" destId="{DD8EDB60-90FA-4D1A-9E3F-AE6D48756A0D}" srcOrd="0" destOrd="0" presId="urn:microsoft.com/office/officeart/2005/8/layout/hierarchy4"/>
    <dgm:cxn modelId="{7FD7DEA9-7BCF-444C-B58B-D9722B8E457B}" type="presParOf" srcId="{D7F56857-48A3-4A47-8B77-79178780E9E2}" destId="{2EE9E8AF-793F-4F86-867A-8D00DA1690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B11C72-504B-4DDC-83DA-C2B95D43F9B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74A98FB-85D6-4EB8-8363-69D34B0413E4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Zwiększanie powierzchni zieleni, w tym wzdłuż największych ciągów komunikacyjnych</a:t>
          </a:r>
          <a:endParaRPr lang="pl-PL" dirty="0"/>
        </a:p>
      </dgm:t>
    </dgm:pt>
    <dgm:pt modelId="{1F94782E-F026-4AB3-BB80-F736379B58BF}" type="parTrans" cxnId="{03823D37-5385-49C8-A98B-82AA69764601}">
      <dgm:prSet/>
      <dgm:spPr/>
      <dgm:t>
        <a:bodyPr/>
        <a:lstStyle/>
        <a:p>
          <a:endParaRPr lang="pl-PL"/>
        </a:p>
      </dgm:t>
    </dgm:pt>
    <dgm:pt modelId="{D866C29A-A864-44F1-A0A9-1FD67A100D5C}" type="sibTrans" cxnId="{03823D37-5385-49C8-A98B-82AA69764601}">
      <dgm:prSet/>
      <dgm:spPr/>
      <dgm:t>
        <a:bodyPr/>
        <a:lstStyle/>
        <a:p>
          <a:endParaRPr lang="pl-PL"/>
        </a:p>
      </dgm:t>
    </dgm:pt>
    <dgm:pt modelId="{B48456EE-F436-413D-B1EC-218DBEA71A14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Poprawa jakości taboru komunikacji miejskiej</a:t>
          </a:r>
          <a:endParaRPr lang="pl-PL" dirty="0"/>
        </a:p>
      </dgm:t>
    </dgm:pt>
    <dgm:pt modelId="{86BED354-C923-49AC-AD44-1EF4E7108B6E}" type="parTrans" cxnId="{1AB79D30-FD8C-4F56-80F1-67168A714F85}">
      <dgm:prSet/>
      <dgm:spPr/>
      <dgm:t>
        <a:bodyPr/>
        <a:lstStyle/>
        <a:p>
          <a:endParaRPr lang="pl-PL"/>
        </a:p>
      </dgm:t>
    </dgm:pt>
    <dgm:pt modelId="{1F81059B-378C-4B59-B05D-59EF6B40916C}" type="sibTrans" cxnId="{1AB79D30-FD8C-4F56-80F1-67168A714F85}">
      <dgm:prSet/>
      <dgm:spPr/>
      <dgm:t>
        <a:bodyPr/>
        <a:lstStyle/>
        <a:p>
          <a:endParaRPr lang="pl-PL"/>
        </a:p>
      </dgm:t>
    </dgm:pt>
    <dgm:pt modelId="{0C07DF35-CDBC-4F01-A862-1F0E59460E05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Rozwój komunikacji tramwajowej</a:t>
          </a:r>
          <a:endParaRPr lang="pl-PL" dirty="0">
            <a:latin typeface="Arial"/>
            <a:cs typeface="Arial"/>
          </a:endParaRPr>
        </a:p>
      </dgm:t>
    </dgm:pt>
    <dgm:pt modelId="{771A9F5E-2EE3-44A0-A186-2BA0E48648A0}" type="parTrans" cxnId="{89E107DD-89FC-46C6-9056-DA68B001C548}">
      <dgm:prSet/>
      <dgm:spPr/>
      <dgm:t>
        <a:bodyPr/>
        <a:lstStyle/>
        <a:p>
          <a:endParaRPr lang="pl-PL"/>
        </a:p>
      </dgm:t>
    </dgm:pt>
    <dgm:pt modelId="{D5D8845B-9357-4EA9-B514-C9F59B41213F}" type="sibTrans" cxnId="{89E107DD-89FC-46C6-9056-DA68B001C548}">
      <dgm:prSet/>
      <dgm:spPr/>
      <dgm:t>
        <a:bodyPr/>
        <a:lstStyle/>
        <a:p>
          <a:endParaRPr lang="pl-PL"/>
        </a:p>
      </dgm:t>
    </dgm:pt>
    <dgm:pt modelId="{E1118B54-57D5-46EE-9B68-25DED90171E1}">
      <dgm:prSet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Opracowanie raportu dotyczącego możliwości zminimalizowania zatorów i obniżenia emisji </a:t>
          </a:r>
          <a:r>
            <a:rPr lang="pl-PL" dirty="0" err="1" smtClean="0">
              <a:latin typeface="Arial"/>
              <a:cs typeface="Arial"/>
            </a:rPr>
            <a:t>ditlenku</a:t>
          </a:r>
          <a:r>
            <a:rPr lang="pl-PL" dirty="0" smtClean="0">
              <a:latin typeface="Arial"/>
              <a:cs typeface="Arial"/>
            </a:rPr>
            <a:t> azotu</a:t>
          </a:r>
          <a:endParaRPr lang="pl-PL" dirty="0">
            <a:latin typeface="Arial"/>
            <a:cs typeface="Arial"/>
          </a:endParaRPr>
        </a:p>
      </dgm:t>
    </dgm:pt>
    <dgm:pt modelId="{35740E8E-A441-41CD-949C-202013F7E4FD}" type="parTrans" cxnId="{A9B17CDB-D8BC-4B42-9549-58705FD67B54}">
      <dgm:prSet/>
      <dgm:spPr/>
      <dgm:t>
        <a:bodyPr/>
        <a:lstStyle/>
        <a:p>
          <a:endParaRPr lang="pl-PL"/>
        </a:p>
      </dgm:t>
    </dgm:pt>
    <dgm:pt modelId="{F37833BD-9CD4-447C-BC4C-DCD2D0ED801A}" type="sibTrans" cxnId="{A9B17CDB-D8BC-4B42-9549-58705FD67B54}">
      <dgm:prSet/>
      <dgm:spPr/>
      <dgm:t>
        <a:bodyPr/>
        <a:lstStyle/>
        <a:p>
          <a:endParaRPr lang="pl-PL"/>
        </a:p>
      </dgm:t>
    </dgm:pt>
    <dgm:pt modelId="{9676DA19-1525-4775-9A76-E01B1472B4E4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Przygotowanie szczegółowego planu stworzenia i wdrożenia stref ograniczonego transportu i wdrożenie stref w wersji pilotażowej i docelowej </a:t>
          </a:r>
          <a:endParaRPr lang="pl-PL" dirty="0" smtClean="0"/>
        </a:p>
      </dgm:t>
    </dgm:pt>
    <dgm:pt modelId="{46CAAB7E-C58B-46B4-8A62-2DFEE197EB05}" type="parTrans" cxnId="{8F81E3A5-452F-4CFC-BFD7-1B8C7EF3A46F}">
      <dgm:prSet/>
      <dgm:spPr/>
      <dgm:t>
        <a:bodyPr/>
        <a:lstStyle/>
        <a:p>
          <a:endParaRPr lang="pl-PL"/>
        </a:p>
      </dgm:t>
    </dgm:pt>
    <dgm:pt modelId="{875400FF-6656-4CCE-9CFD-69C813E01B65}" type="sibTrans" cxnId="{8F81E3A5-452F-4CFC-BFD7-1B8C7EF3A46F}">
      <dgm:prSet/>
      <dgm:spPr/>
      <dgm:t>
        <a:bodyPr/>
        <a:lstStyle/>
        <a:p>
          <a:endParaRPr lang="pl-PL"/>
        </a:p>
      </dgm:t>
    </dgm:pt>
    <dgm:pt modelId="{F7960398-21CD-4A05-832C-D7A2F0CCFFF3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Przygotowanie i wdrożenie systemu monitorowania emisji z transportu</a:t>
          </a:r>
          <a:endParaRPr lang="pl-PL" dirty="0"/>
        </a:p>
      </dgm:t>
    </dgm:pt>
    <dgm:pt modelId="{9C0BA1A7-C5CC-40D2-89B9-EA304AA19CE4}" type="parTrans" cxnId="{CCA528B3-51A5-4D89-9E5F-AB31AA35B097}">
      <dgm:prSet/>
      <dgm:spPr/>
      <dgm:t>
        <a:bodyPr/>
        <a:lstStyle/>
        <a:p>
          <a:endParaRPr lang="pl-PL"/>
        </a:p>
      </dgm:t>
    </dgm:pt>
    <dgm:pt modelId="{297873F6-521A-4E12-9FFC-D9F9C8000417}" type="sibTrans" cxnId="{CCA528B3-51A5-4D89-9E5F-AB31AA35B097}">
      <dgm:prSet/>
      <dgm:spPr/>
      <dgm:t>
        <a:bodyPr/>
        <a:lstStyle/>
        <a:p>
          <a:endParaRPr lang="pl-PL"/>
        </a:p>
      </dgm:t>
    </dgm:pt>
    <dgm:pt modelId="{E5536192-CE86-4BC1-86D8-8501B843D26E}" type="pres">
      <dgm:prSet presAssocID="{C9B11C72-504B-4DDC-83DA-C2B95D43F9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EE93656-69B6-4CD8-A999-F99F434EFC26}" type="pres">
      <dgm:prSet presAssocID="{074A98FB-85D6-4EB8-8363-69D34B0413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562E-51F7-4A8D-9F45-272FC763ED3C}" type="pres">
      <dgm:prSet presAssocID="{D866C29A-A864-44F1-A0A9-1FD67A100D5C}" presName="sibTrans" presStyleCnt="0"/>
      <dgm:spPr/>
    </dgm:pt>
    <dgm:pt modelId="{1840810F-A9B7-4BD3-8326-82A8ADC8BA9C}" type="pres">
      <dgm:prSet presAssocID="{B48456EE-F436-413D-B1EC-218DBEA71A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30A72C-703A-4337-B9A1-F8D360373935}" type="pres">
      <dgm:prSet presAssocID="{1F81059B-378C-4B59-B05D-59EF6B40916C}" presName="sibTrans" presStyleCnt="0"/>
      <dgm:spPr/>
    </dgm:pt>
    <dgm:pt modelId="{ECDAD19C-FCAF-4401-AAD1-34D20C3AB715}" type="pres">
      <dgm:prSet presAssocID="{0C07DF35-CDBC-4F01-A862-1F0E59460E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80F4E0-1E1C-4C86-B4E6-A2D3009634CF}" type="pres">
      <dgm:prSet presAssocID="{D5D8845B-9357-4EA9-B514-C9F59B41213F}" presName="sibTrans" presStyleCnt="0"/>
      <dgm:spPr/>
    </dgm:pt>
    <dgm:pt modelId="{2C2D5D28-6D6B-4D55-B28F-85AF5C41432A}" type="pres">
      <dgm:prSet presAssocID="{E1118B54-57D5-46EE-9B68-25DED90171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11883B-6E00-41D8-BF5F-3C2772643FF0}" type="pres">
      <dgm:prSet presAssocID="{F37833BD-9CD4-447C-BC4C-DCD2D0ED801A}" presName="sibTrans" presStyleCnt="0"/>
      <dgm:spPr/>
    </dgm:pt>
    <dgm:pt modelId="{67DA9858-8C60-4886-B9C0-75013C430A94}" type="pres">
      <dgm:prSet presAssocID="{9676DA19-1525-4775-9A76-E01B1472B4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581771-9579-4141-9F4B-98BB2E77B95D}" type="pres">
      <dgm:prSet presAssocID="{875400FF-6656-4CCE-9CFD-69C813E01B65}" presName="sibTrans" presStyleCnt="0"/>
      <dgm:spPr/>
    </dgm:pt>
    <dgm:pt modelId="{A7EB616A-9BE5-4F4B-A42E-94346CF2D2D6}" type="pres">
      <dgm:prSet presAssocID="{F7960398-21CD-4A05-832C-D7A2F0CCFFF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AB79D30-FD8C-4F56-80F1-67168A714F85}" srcId="{C9B11C72-504B-4DDC-83DA-C2B95D43F9B3}" destId="{B48456EE-F436-413D-B1EC-218DBEA71A14}" srcOrd="1" destOrd="0" parTransId="{86BED354-C923-49AC-AD44-1EF4E7108B6E}" sibTransId="{1F81059B-378C-4B59-B05D-59EF6B40916C}"/>
    <dgm:cxn modelId="{B2CF34EE-489B-4DB3-9CC9-B0F2EF10F5D3}" type="presOf" srcId="{9676DA19-1525-4775-9A76-E01B1472B4E4}" destId="{67DA9858-8C60-4886-B9C0-75013C430A94}" srcOrd="0" destOrd="0" presId="urn:microsoft.com/office/officeart/2005/8/layout/default"/>
    <dgm:cxn modelId="{89E107DD-89FC-46C6-9056-DA68B001C548}" srcId="{C9B11C72-504B-4DDC-83DA-C2B95D43F9B3}" destId="{0C07DF35-CDBC-4F01-A862-1F0E59460E05}" srcOrd="2" destOrd="0" parTransId="{771A9F5E-2EE3-44A0-A186-2BA0E48648A0}" sibTransId="{D5D8845B-9357-4EA9-B514-C9F59B41213F}"/>
    <dgm:cxn modelId="{A9B17CDB-D8BC-4B42-9549-58705FD67B54}" srcId="{C9B11C72-504B-4DDC-83DA-C2B95D43F9B3}" destId="{E1118B54-57D5-46EE-9B68-25DED90171E1}" srcOrd="3" destOrd="0" parTransId="{35740E8E-A441-41CD-949C-202013F7E4FD}" sibTransId="{F37833BD-9CD4-447C-BC4C-DCD2D0ED801A}"/>
    <dgm:cxn modelId="{A33758F4-6804-4A79-B408-DF197666C412}" type="presOf" srcId="{E1118B54-57D5-46EE-9B68-25DED90171E1}" destId="{2C2D5D28-6D6B-4D55-B28F-85AF5C41432A}" srcOrd="0" destOrd="0" presId="urn:microsoft.com/office/officeart/2005/8/layout/default"/>
    <dgm:cxn modelId="{0481A701-74B8-47D9-A6EF-8B9E4E758116}" type="presOf" srcId="{0C07DF35-CDBC-4F01-A862-1F0E59460E05}" destId="{ECDAD19C-FCAF-4401-AAD1-34D20C3AB715}" srcOrd="0" destOrd="0" presId="urn:microsoft.com/office/officeart/2005/8/layout/default"/>
    <dgm:cxn modelId="{8683FA2C-196A-4BDF-89E9-5D4D962D986F}" type="presOf" srcId="{B48456EE-F436-413D-B1EC-218DBEA71A14}" destId="{1840810F-A9B7-4BD3-8326-82A8ADC8BA9C}" srcOrd="0" destOrd="0" presId="urn:microsoft.com/office/officeart/2005/8/layout/default"/>
    <dgm:cxn modelId="{25217F3C-A80A-475D-8C06-10287ED91BC7}" type="presOf" srcId="{074A98FB-85D6-4EB8-8363-69D34B0413E4}" destId="{EEE93656-69B6-4CD8-A999-F99F434EFC26}" srcOrd="0" destOrd="0" presId="urn:microsoft.com/office/officeart/2005/8/layout/default"/>
    <dgm:cxn modelId="{8F81E3A5-452F-4CFC-BFD7-1B8C7EF3A46F}" srcId="{C9B11C72-504B-4DDC-83DA-C2B95D43F9B3}" destId="{9676DA19-1525-4775-9A76-E01B1472B4E4}" srcOrd="4" destOrd="0" parTransId="{46CAAB7E-C58B-46B4-8A62-2DFEE197EB05}" sibTransId="{875400FF-6656-4CCE-9CFD-69C813E01B65}"/>
    <dgm:cxn modelId="{CCA528B3-51A5-4D89-9E5F-AB31AA35B097}" srcId="{C9B11C72-504B-4DDC-83DA-C2B95D43F9B3}" destId="{F7960398-21CD-4A05-832C-D7A2F0CCFFF3}" srcOrd="5" destOrd="0" parTransId="{9C0BA1A7-C5CC-40D2-89B9-EA304AA19CE4}" sibTransId="{297873F6-521A-4E12-9FFC-D9F9C8000417}"/>
    <dgm:cxn modelId="{996E1E6A-70D8-4299-8664-5BD30ED7779D}" type="presOf" srcId="{C9B11C72-504B-4DDC-83DA-C2B95D43F9B3}" destId="{E5536192-CE86-4BC1-86D8-8501B843D26E}" srcOrd="0" destOrd="0" presId="urn:microsoft.com/office/officeart/2005/8/layout/default"/>
    <dgm:cxn modelId="{35D63233-DE29-47EC-8A8C-E35BD5CA0493}" type="presOf" srcId="{F7960398-21CD-4A05-832C-D7A2F0CCFFF3}" destId="{A7EB616A-9BE5-4F4B-A42E-94346CF2D2D6}" srcOrd="0" destOrd="0" presId="urn:microsoft.com/office/officeart/2005/8/layout/default"/>
    <dgm:cxn modelId="{03823D37-5385-49C8-A98B-82AA69764601}" srcId="{C9B11C72-504B-4DDC-83DA-C2B95D43F9B3}" destId="{074A98FB-85D6-4EB8-8363-69D34B0413E4}" srcOrd="0" destOrd="0" parTransId="{1F94782E-F026-4AB3-BB80-F736379B58BF}" sibTransId="{D866C29A-A864-44F1-A0A9-1FD67A100D5C}"/>
    <dgm:cxn modelId="{657535E6-B7E0-4B61-A8E5-D4FE9D4C90D4}" type="presParOf" srcId="{E5536192-CE86-4BC1-86D8-8501B843D26E}" destId="{EEE93656-69B6-4CD8-A999-F99F434EFC26}" srcOrd="0" destOrd="0" presId="urn:microsoft.com/office/officeart/2005/8/layout/default"/>
    <dgm:cxn modelId="{C3222280-E257-40F8-9550-3419F0866451}" type="presParOf" srcId="{E5536192-CE86-4BC1-86D8-8501B843D26E}" destId="{54D3562E-51F7-4A8D-9F45-272FC763ED3C}" srcOrd="1" destOrd="0" presId="urn:microsoft.com/office/officeart/2005/8/layout/default"/>
    <dgm:cxn modelId="{61379CF0-5FBA-4967-8D8E-2EF9CD5D5CB3}" type="presParOf" srcId="{E5536192-CE86-4BC1-86D8-8501B843D26E}" destId="{1840810F-A9B7-4BD3-8326-82A8ADC8BA9C}" srcOrd="2" destOrd="0" presId="urn:microsoft.com/office/officeart/2005/8/layout/default"/>
    <dgm:cxn modelId="{C2531B03-BF4C-4F97-84FC-D1C5A8BD8CBE}" type="presParOf" srcId="{E5536192-CE86-4BC1-86D8-8501B843D26E}" destId="{F830A72C-703A-4337-B9A1-F8D360373935}" srcOrd="3" destOrd="0" presId="urn:microsoft.com/office/officeart/2005/8/layout/default"/>
    <dgm:cxn modelId="{6CA6DC3E-3DBB-4397-971D-5F2C3A6D79E5}" type="presParOf" srcId="{E5536192-CE86-4BC1-86D8-8501B843D26E}" destId="{ECDAD19C-FCAF-4401-AAD1-34D20C3AB715}" srcOrd="4" destOrd="0" presId="urn:microsoft.com/office/officeart/2005/8/layout/default"/>
    <dgm:cxn modelId="{D35F2D6A-5525-4FFD-AEC9-ADE6B1170705}" type="presParOf" srcId="{E5536192-CE86-4BC1-86D8-8501B843D26E}" destId="{8D80F4E0-1E1C-4C86-B4E6-A2D3009634CF}" srcOrd="5" destOrd="0" presId="urn:microsoft.com/office/officeart/2005/8/layout/default"/>
    <dgm:cxn modelId="{37F503AD-3EED-49BF-B3D7-E6970E3F8B73}" type="presParOf" srcId="{E5536192-CE86-4BC1-86D8-8501B843D26E}" destId="{2C2D5D28-6D6B-4D55-B28F-85AF5C41432A}" srcOrd="6" destOrd="0" presId="urn:microsoft.com/office/officeart/2005/8/layout/default"/>
    <dgm:cxn modelId="{D0FA0588-5FBF-4480-B6F3-6D62B07C7DB4}" type="presParOf" srcId="{E5536192-CE86-4BC1-86D8-8501B843D26E}" destId="{8211883B-6E00-41D8-BF5F-3C2772643FF0}" srcOrd="7" destOrd="0" presId="urn:microsoft.com/office/officeart/2005/8/layout/default"/>
    <dgm:cxn modelId="{5B6EFD62-3DCD-48D2-9B23-6B717DC20F92}" type="presParOf" srcId="{E5536192-CE86-4BC1-86D8-8501B843D26E}" destId="{67DA9858-8C60-4886-B9C0-75013C430A94}" srcOrd="8" destOrd="0" presId="urn:microsoft.com/office/officeart/2005/8/layout/default"/>
    <dgm:cxn modelId="{35F9DF36-12A8-4C3E-95DD-553C213CB269}" type="presParOf" srcId="{E5536192-CE86-4BC1-86D8-8501B843D26E}" destId="{74581771-9579-4141-9F4B-98BB2E77B95D}" srcOrd="9" destOrd="0" presId="urn:microsoft.com/office/officeart/2005/8/layout/default"/>
    <dgm:cxn modelId="{C8178826-2883-418D-AD3A-B561C90BA53D}" type="presParOf" srcId="{E5536192-CE86-4BC1-86D8-8501B843D26E}" destId="{A7EB616A-9BE5-4F4B-A42E-94346CF2D2D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A0E9-ABC9-4066-BB62-EE4A39DE7512}">
      <dsp:nvSpPr>
        <dsp:cNvPr id="0" name=""/>
        <dsp:cNvSpPr/>
      </dsp:nvSpPr>
      <dsp:spPr>
        <a:xfrm>
          <a:off x="3837218" y="901553"/>
          <a:ext cx="694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4139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4166170" y="943649"/>
        <a:ext cx="36236" cy="7247"/>
      </dsp:txXfrm>
    </dsp:sp>
    <dsp:sp modelId="{79572AC4-0D16-47BB-9D88-8BE59CBCAB5A}">
      <dsp:nvSpPr>
        <dsp:cNvPr id="0" name=""/>
        <dsp:cNvSpPr/>
      </dsp:nvSpPr>
      <dsp:spPr>
        <a:xfrm>
          <a:off x="687977" y="1960"/>
          <a:ext cx="3151041" cy="189062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Wyrok Trybunału Sprawiedliwości Unii Europejskiej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/>
          </a:r>
          <a:br>
            <a:rPr lang="pl-PL" sz="1800" kern="1200" dirty="0"/>
          </a:br>
          <a:r>
            <a:rPr lang="pl-PL" sz="1800" kern="1200" dirty="0"/>
            <a:t>22 lutego 2018 r.</a:t>
          </a:r>
        </a:p>
      </dsp:txBody>
      <dsp:txXfrm>
        <a:off x="687977" y="1960"/>
        <a:ext cx="3151041" cy="1890624"/>
      </dsp:txXfrm>
    </dsp:sp>
    <dsp:sp modelId="{F844DF3E-159A-489A-984B-0F5678C7548A}">
      <dsp:nvSpPr>
        <dsp:cNvPr id="0" name=""/>
        <dsp:cNvSpPr/>
      </dsp:nvSpPr>
      <dsp:spPr>
        <a:xfrm>
          <a:off x="2263498" y="1890785"/>
          <a:ext cx="3875780" cy="694139"/>
        </a:xfrm>
        <a:custGeom>
          <a:avLst/>
          <a:gdLst/>
          <a:ahLst/>
          <a:cxnLst/>
          <a:rect l="0" t="0" r="0" b="0"/>
          <a:pathLst>
            <a:path>
              <a:moveTo>
                <a:pt x="3875780" y="0"/>
              </a:moveTo>
              <a:lnTo>
                <a:pt x="3875780" y="364169"/>
              </a:lnTo>
              <a:lnTo>
                <a:pt x="0" y="364169"/>
              </a:lnTo>
              <a:lnTo>
                <a:pt x="0" y="694139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83176"/>
              <a:satOff val="4035"/>
              <a:lumOff val="1626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4102814" y="2234231"/>
        <a:ext cx="197147" cy="7247"/>
      </dsp:txXfrm>
    </dsp:sp>
    <dsp:sp modelId="{AAA23B59-B6BC-4F64-B746-1DEAC10D2208}">
      <dsp:nvSpPr>
        <dsp:cNvPr id="0" name=""/>
        <dsp:cNvSpPr/>
      </dsp:nvSpPr>
      <dsp:spPr>
        <a:xfrm>
          <a:off x="4563758" y="1960"/>
          <a:ext cx="3151041" cy="189062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45355"/>
                <a:satOff val="17922"/>
                <a:lumOff val="203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145355"/>
                <a:satOff val="17922"/>
                <a:lumOff val="203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145355"/>
                <a:satOff val="17922"/>
                <a:lumOff val="203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Zmiana </a:t>
          </a:r>
          <a:r>
            <a:rPr lang="pl-PL" sz="1800" kern="1200" dirty="0" smtClean="0"/>
            <a:t>przepisów prawa krajowego regulujących zakres programów ochrony powietrza</a:t>
          </a:r>
          <a:endParaRPr lang="pl-PL" sz="1800" kern="1200" dirty="0"/>
        </a:p>
      </dsp:txBody>
      <dsp:txXfrm>
        <a:off x="4563758" y="1960"/>
        <a:ext cx="3151041" cy="1890624"/>
      </dsp:txXfrm>
    </dsp:sp>
    <dsp:sp modelId="{243293E2-5942-4F35-9670-3485851DEF05}">
      <dsp:nvSpPr>
        <dsp:cNvPr id="0" name=""/>
        <dsp:cNvSpPr/>
      </dsp:nvSpPr>
      <dsp:spPr>
        <a:xfrm>
          <a:off x="3837218" y="3516917"/>
          <a:ext cx="694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4139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83176"/>
              <a:satOff val="4035"/>
              <a:lumOff val="1626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166170" y="3559013"/>
        <a:ext cx="36236" cy="7247"/>
      </dsp:txXfrm>
    </dsp:sp>
    <dsp:sp modelId="{902329DD-239D-4CB7-87B6-331F14FA6DC6}">
      <dsp:nvSpPr>
        <dsp:cNvPr id="0" name=""/>
        <dsp:cNvSpPr/>
      </dsp:nvSpPr>
      <dsp:spPr>
        <a:xfrm>
          <a:off x="687977" y="2617325"/>
          <a:ext cx="3151041" cy="189062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90709"/>
                <a:satOff val="35844"/>
                <a:lumOff val="407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290709"/>
                <a:satOff val="35844"/>
                <a:lumOff val="407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290709"/>
                <a:satOff val="35844"/>
                <a:lumOff val="407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Konieczność przygotowania nowego programu ochrony powietrza, którego integralną częścią będzie plan działań krótkoterminowych</a:t>
          </a:r>
          <a:r>
            <a:rPr lang="pl-PL" sz="1800" kern="1200" dirty="0" smtClean="0"/>
            <a:t>.</a:t>
          </a:r>
          <a:endParaRPr lang="pl-PL" sz="1800" kern="1200" dirty="0"/>
        </a:p>
      </dsp:txBody>
      <dsp:txXfrm>
        <a:off x="687977" y="2617325"/>
        <a:ext cx="3151041" cy="1890624"/>
      </dsp:txXfrm>
    </dsp:sp>
    <dsp:sp modelId="{8E3F3F1F-D734-438B-A7CA-46DCE82928D6}">
      <dsp:nvSpPr>
        <dsp:cNvPr id="0" name=""/>
        <dsp:cNvSpPr/>
      </dsp:nvSpPr>
      <dsp:spPr>
        <a:xfrm>
          <a:off x="4563758" y="2617325"/>
          <a:ext cx="3151041" cy="189062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45355"/>
                <a:satOff val="17922"/>
                <a:lumOff val="203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145355"/>
                <a:satOff val="17922"/>
                <a:lumOff val="203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145355"/>
                <a:satOff val="17922"/>
                <a:lumOff val="203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Termin uchwalenia:</a:t>
          </a:r>
          <a:br>
            <a:rPr lang="pl-PL" sz="1800" kern="1200"/>
          </a:br>
          <a:r>
            <a:rPr lang="pl-PL" sz="1800" kern="1200"/>
            <a:t/>
          </a:r>
          <a:br>
            <a:rPr lang="pl-PL" sz="1800" kern="1200"/>
          </a:br>
          <a:r>
            <a:rPr lang="pl-PL" sz="1800" b="1" kern="1200">
              <a:latin typeface="Arial" panose="020B0604020202020204"/>
            </a:rPr>
            <a:t>30</a:t>
          </a:r>
          <a:r>
            <a:rPr lang="pl-PL" sz="1800" b="1" kern="1200"/>
            <a:t> </a:t>
          </a:r>
          <a:r>
            <a:rPr lang="pl-PL" sz="1800" b="1" kern="1200">
              <a:latin typeface="Arial" panose="020B0604020202020204"/>
            </a:rPr>
            <a:t>września</a:t>
          </a:r>
          <a:r>
            <a:rPr lang="pl-PL" sz="1800" b="1" kern="1200"/>
            <a:t> 2020 r</a:t>
          </a:r>
          <a:r>
            <a:rPr lang="pl-PL" sz="1800" kern="1200"/>
            <a:t>.</a:t>
          </a:r>
        </a:p>
      </dsp:txBody>
      <dsp:txXfrm>
        <a:off x="4563758" y="2617325"/>
        <a:ext cx="3151041" cy="18906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B16F8-7DA6-445E-ADCB-A8EFE66C6A87}">
      <dsp:nvSpPr>
        <dsp:cNvPr id="0" name=""/>
        <dsp:cNvSpPr/>
      </dsp:nvSpPr>
      <dsp:spPr>
        <a:xfrm>
          <a:off x="5453" y="674954"/>
          <a:ext cx="2554904" cy="1021961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Kto?</a:t>
          </a:r>
          <a:endParaRPr lang="pl-PL" sz="2000" kern="1200"/>
        </a:p>
      </dsp:txBody>
      <dsp:txXfrm>
        <a:off x="516434" y="674954"/>
        <a:ext cx="1532943" cy="1021961"/>
      </dsp:txXfrm>
    </dsp:sp>
    <dsp:sp modelId="{78ECD512-C542-4D07-A8CE-A51A88A1D88E}">
      <dsp:nvSpPr>
        <dsp:cNvPr id="0" name=""/>
        <dsp:cNvSpPr/>
      </dsp:nvSpPr>
      <dsp:spPr>
        <a:xfrm>
          <a:off x="2217000" y="761821"/>
          <a:ext cx="9671773" cy="848228"/>
        </a:xfrm>
        <a:prstGeom prst="chevron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samorząd gminny</a:t>
          </a:r>
        </a:p>
      </dsp:txBody>
      <dsp:txXfrm>
        <a:off x="2641114" y="761821"/>
        <a:ext cx="8823545" cy="848228"/>
      </dsp:txXfrm>
    </dsp:sp>
    <dsp:sp modelId="{81F97C6B-FA0E-42B0-9697-4FB9D689ECA6}">
      <dsp:nvSpPr>
        <dsp:cNvPr id="0" name=""/>
        <dsp:cNvSpPr/>
      </dsp:nvSpPr>
      <dsp:spPr>
        <a:xfrm>
          <a:off x="5453" y="1839990"/>
          <a:ext cx="2554904" cy="1021961"/>
        </a:xfrm>
        <a:prstGeom prst="chevron">
          <a:avLst/>
        </a:prstGeom>
        <a:solidFill>
          <a:schemeClr val="accent6">
            <a:shade val="50000"/>
            <a:hueOff val="-218341"/>
            <a:satOff val="3285"/>
            <a:lumOff val="29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Sposób?</a:t>
          </a:r>
          <a:endParaRPr lang="pl-PL" sz="2000" kern="1200"/>
        </a:p>
      </dsp:txBody>
      <dsp:txXfrm>
        <a:off x="516434" y="1839990"/>
        <a:ext cx="1532943" cy="1021961"/>
      </dsp:txXfrm>
    </dsp:sp>
    <dsp:sp modelId="{A05D6698-3F22-497B-8287-CD127A277F7E}">
      <dsp:nvSpPr>
        <dsp:cNvPr id="0" name=""/>
        <dsp:cNvSpPr/>
      </dsp:nvSpPr>
      <dsp:spPr>
        <a:xfrm>
          <a:off x="2228219" y="1926857"/>
          <a:ext cx="3392318" cy="848228"/>
        </a:xfrm>
        <a:prstGeom prst="chevron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/>
            </a:rPr>
            <a:t>Etap </a:t>
          </a:r>
          <a:r>
            <a:rPr lang="pl-PL" sz="2400" kern="1200" dirty="0" smtClean="0">
              <a:latin typeface="Arial" panose="020B0604020202020204"/>
            </a:rPr>
            <a:t>I </a:t>
          </a:r>
          <a:br>
            <a:rPr lang="pl-PL" sz="2400" kern="1200" dirty="0" smtClean="0">
              <a:latin typeface="Arial" panose="020B0604020202020204"/>
            </a:rPr>
          </a:br>
          <a:r>
            <a:rPr lang="pl-PL" sz="2400" kern="1200" dirty="0" smtClean="0">
              <a:latin typeface="Arial" panose="020B0604020202020204"/>
            </a:rPr>
            <a:t>plan</a:t>
          </a:r>
          <a:endParaRPr lang="pl-PL" sz="2400" kern="1200" dirty="0">
            <a:latin typeface="Arial" panose="020B0604020202020204"/>
          </a:endParaRPr>
        </a:p>
      </dsp:txBody>
      <dsp:txXfrm>
        <a:off x="2652333" y="1926857"/>
        <a:ext cx="2544090" cy="848228"/>
      </dsp:txXfrm>
    </dsp:sp>
    <dsp:sp modelId="{F6BEF850-BA30-4343-BBF2-B79A32366A0D}">
      <dsp:nvSpPr>
        <dsp:cNvPr id="0" name=""/>
        <dsp:cNvSpPr/>
      </dsp:nvSpPr>
      <dsp:spPr>
        <a:xfrm>
          <a:off x="5323658" y="1926857"/>
          <a:ext cx="3392318" cy="848228"/>
        </a:xfrm>
        <a:prstGeom prst="chevron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/>
            </a:rPr>
            <a:t>Etap </a:t>
          </a:r>
          <a:r>
            <a:rPr lang="pl-PL" sz="2400" kern="1200" dirty="0" smtClean="0">
              <a:latin typeface="Arial" panose="020B0604020202020204"/>
            </a:rPr>
            <a:t>II </a:t>
          </a:r>
          <a:br>
            <a:rPr lang="pl-PL" sz="2400" kern="1200" dirty="0" smtClean="0">
              <a:latin typeface="Arial" panose="020B0604020202020204"/>
            </a:rPr>
          </a:br>
          <a:r>
            <a:rPr lang="pl-PL" sz="2400" kern="1200" dirty="0" smtClean="0">
              <a:latin typeface="Arial" panose="020B0604020202020204"/>
            </a:rPr>
            <a:t>strefa </a:t>
          </a:r>
          <a:r>
            <a:rPr lang="pl-PL" sz="2400" kern="1200" dirty="0">
              <a:latin typeface="Arial" panose="020B0604020202020204"/>
            </a:rPr>
            <a:t>pilotażowa</a:t>
          </a:r>
          <a:endParaRPr lang="pl-PL" sz="2400" kern="1200" dirty="0"/>
        </a:p>
      </dsp:txBody>
      <dsp:txXfrm>
        <a:off x="5747772" y="1926857"/>
        <a:ext cx="2544090" cy="848228"/>
      </dsp:txXfrm>
    </dsp:sp>
    <dsp:sp modelId="{86803830-848A-4E5D-B386-354DC92EA813}">
      <dsp:nvSpPr>
        <dsp:cNvPr id="0" name=""/>
        <dsp:cNvSpPr/>
      </dsp:nvSpPr>
      <dsp:spPr>
        <a:xfrm>
          <a:off x="8419097" y="1926857"/>
          <a:ext cx="3392318" cy="848228"/>
        </a:xfrm>
        <a:prstGeom prst="chevron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/>
            </a:rPr>
            <a:t>Etap </a:t>
          </a:r>
          <a:r>
            <a:rPr lang="pl-PL" sz="2400" kern="1200" dirty="0" smtClean="0">
              <a:latin typeface="Arial" panose="020B0604020202020204"/>
            </a:rPr>
            <a:t>III </a:t>
          </a:r>
          <a:br>
            <a:rPr lang="pl-PL" sz="2400" kern="1200" dirty="0" smtClean="0">
              <a:latin typeface="Arial" panose="020B0604020202020204"/>
            </a:rPr>
          </a:br>
          <a:r>
            <a:rPr lang="pl-PL" sz="2400" kern="1200" dirty="0" smtClean="0">
              <a:latin typeface="Arial" panose="020B0604020202020204"/>
            </a:rPr>
            <a:t>strefa </a:t>
          </a:r>
          <a:r>
            <a:rPr lang="pl-PL" sz="2400" kern="1200" dirty="0">
              <a:latin typeface="Arial" panose="020B0604020202020204"/>
            </a:rPr>
            <a:t>docelowa</a:t>
          </a:r>
        </a:p>
      </dsp:txBody>
      <dsp:txXfrm>
        <a:off x="8843211" y="1926857"/>
        <a:ext cx="2544090" cy="848228"/>
      </dsp:txXfrm>
    </dsp:sp>
    <dsp:sp modelId="{1506AB04-3700-4EF9-98B8-66AA335E194F}">
      <dsp:nvSpPr>
        <dsp:cNvPr id="0" name=""/>
        <dsp:cNvSpPr/>
      </dsp:nvSpPr>
      <dsp:spPr>
        <a:xfrm>
          <a:off x="5453" y="3005026"/>
          <a:ext cx="2554904" cy="1021961"/>
        </a:xfrm>
        <a:prstGeom prst="chevron">
          <a:avLst/>
        </a:prstGeom>
        <a:solidFill>
          <a:schemeClr val="accent6">
            <a:shade val="50000"/>
            <a:hueOff val="-218341"/>
            <a:satOff val="3285"/>
            <a:lumOff val="29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Daty rozpoczęcia i zakończenia</a:t>
          </a:r>
          <a:endParaRPr lang="pl-PL" sz="2000" kern="1200"/>
        </a:p>
      </dsp:txBody>
      <dsp:txXfrm>
        <a:off x="516434" y="3005026"/>
        <a:ext cx="1532943" cy="1021961"/>
      </dsp:txXfrm>
    </dsp:sp>
    <dsp:sp modelId="{F2692F5A-5861-44BC-B565-CE4E229D4EFB}">
      <dsp:nvSpPr>
        <dsp:cNvPr id="0" name=""/>
        <dsp:cNvSpPr/>
      </dsp:nvSpPr>
      <dsp:spPr>
        <a:xfrm>
          <a:off x="2228219" y="3091893"/>
          <a:ext cx="3312012" cy="848228"/>
        </a:xfrm>
        <a:prstGeom prst="chevron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x-none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 </a:t>
          </a:r>
          <a: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x-none" sz="2400" kern="1200" dirty="0" smtClean="0">
              <a:effectLst/>
            </a:rPr>
            <a:t>2022-12-31</a:t>
          </a:r>
          <a:r>
            <a:rPr lang="x-none" sz="2400" kern="1200" dirty="0">
              <a:effectLst/>
              <a:latin typeface="Arial" panose="020B0604020202020204"/>
            </a:rPr>
            <a:t> </a:t>
          </a:r>
          <a:endParaRPr lang="pl-PL" sz="2400" kern="1200" dirty="0">
            <a:latin typeface="Arial"/>
            <a:cs typeface="Times New Roman"/>
          </a:endParaRPr>
        </a:p>
      </dsp:txBody>
      <dsp:txXfrm>
        <a:off x="2652333" y="3091893"/>
        <a:ext cx="2463784" cy="848228"/>
      </dsp:txXfrm>
    </dsp:sp>
    <dsp:sp modelId="{57EFDDED-5D96-474A-9492-BAF87D89EB80}">
      <dsp:nvSpPr>
        <dsp:cNvPr id="0" name=""/>
        <dsp:cNvSpPr/>
      </dsp:nvSpPr>
      <dsp:spPr>
        <a:xfrm>
          <a:off x="5243352" y="3091893"/>
          <a:ext cx="3380698" cy="848228"/>
        </a:xfrm>
        <a:prstGeom prst="chevron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II</a:t>
          </a:r>
          <a:r>
            <a:rPr lang="pl-PL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 </a:t>
          </a:r>
          <a: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pl-PL" sz="2400" kern="1200" dirty="0" smtClean="0">
              <a:effectLst/>
            </a:rPr>
            <a:t>2023-12-31 </a:t>
          </a:r>
          <a:endParaRPr lang="pl-PL" sz="2400" kern="1200" dirty="0">
            <a:effectLst/>
          </a:endParaRPr>
        </a:p>
      </dsp:txBody>
      <dsp:txXfrm>
        <a:off x="5667466" y="3091893"/>
        <a:ext cx="2532470" cy="848228"/>
      </dsp:txXfrm>
    </dsp:sp>
    <dsp:sp modelId="{2867362C-9EE0-4015-9AC3-5331EC073A59}">
      <dsp:nvSpPr>
        <dsp:cNvPr id="0" name=""/>
        <dsp:cNvSpPr/>
      </dsp:nvSpPr>
      <dsp:spPr>
        <a:xfrm>
          <a:off x="8327170" y="3091893"/>
          <a:ext cx="3486069" cy="848228"/>
        </a:xfrm>
        <a:prstGeom prst="chevron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effectLst/>
            </a:rPr>
            <a:t>Etap </a:t>
          </a:r>
          <a:r>
            <a:rPr lang="pl-PL" sz="2400" kern="1200" dirty="0" smtClean="0">
              <a:effectLst/>
              <a:latin typeface="Arial" panose="020B0604020202020204"/>
            </a:rPr>
            <a:t>III</a:t>
          </a:r>
          <a:r>
            <a:rPr lang="pl-PL" sz="2400" kern="1200" dirty="0">
              <a:effectLst/>
            </a:rPr>
            <a:t> </a:t>
          </a:r>
          <a:r>
            <a:rPr lang="pl-PL" sz="2400" kern="1200" dirty="0" smtClean="0">
              <a:effectLst/>
            </a:rPr>
            <a:t/>
          </a:r>
          <a:br>
            <a:rPr lang="pl-PL" sz="2400" kern="1200" dirty="0" smtClean="0">
              <a:effectLst/>
            </a:rPr>
          </a:br>
          <a:r>
            <a:rPr lang="pl-PL" sz="2400" kern="1200" dirty="0" smtClean="0">
              <a:effectLst/>
              <a:latin typeface="Arial" panose="020B0604020202020204"/>
            </a:rPr>
            <a:t>2026-12-31</a:t>
          </a:r>
          <a:r>
            <a:rPr lang="pl-PL" sz="2400" kern="1200" dirty="0">
              <a:effectLst/>
            </a:rPr>
            <a:t> </a:t>
          </a:r>
          <a:endParaRPr lang="pl-PL" sz="2400" kern="1200" dirty="0">
            <a:effectLst/>
            <a:latin typeface="Arial" panose="020B0604020202020204"/>
          </a:endParaRPr>
        </a:p>
      </dsp:txBody>
      <dsp:txXfrm>
        <a:off x="8751284" y="3091893"/>
        <a:ext cx="2637841" cy="8482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DB2A6-3DEB-48DB-8273-9E817677D520}">
      <dsp:nvSpPr>
        <dsp:cNvPr id="0" name=""/>
        <dsp:cNvSpPr/>
      </dsp:nvSpPr>
      <dsp:spPr>
        <a:xfrm>
          <a:off x="2816" y="0"/>
          <a:ext cx="2763738" cy="45694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informacyjnych</a:t>
          </a:r>
          <a:endParaRPr lang="pl-PL" sz="2800" kern="1200" dirty="0"/>
        </a:p>
      </dsp:txBody>
      <dsp:txXfrm>
        <a:off x="2816" y="0"/>
        <a:ext cx="2763738" cy="1370832"/>
      </dsp:txXfrm>
    </dsp:sp>
    <dsp:sp modelId="{42359ED9-26ED-4D5C-A4CF-7128A2B648E6}">
      <dsp:nvSpPr>
        <dsp:cNvPr id="0" name=""/>
        <dsp:cNvSpPr/>
      </dsp:nvSpPr>
      <dsp:spPr>
        <a:xfrm>
          <a:off x="279190" y="1372170"/>
          <a:ext cx="2210990" cy="1377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samorządy gminne</a:t>
          </a:r>
          <a:endParaRPr lang="pl-PL" sz="1300" kern="1200" dirty="0"/>
        </a:p>
      </dsp:txBody>
      <dsp:txXfrm>
        <a:off x="319543" y="1412523"/>
        <a:ext cx="2130284" cy="1297042"/>
      </dsp:txXfrm>
    </dsp:sp>
    <dsp:sp modelId="{0D174A70-A4EE-43B1-A80E-7BF503124CBC}">
      <dsp:nvSpPr>
        <dsp:cNvPr id="0" name=""/>
        <dsp:cNvSpPr/>
      </dsp:nvSpPr>
      <dsp:spPr>
        <a:xfrm>
          <a:off x="279190" y="2961880"/>
          <a:ext cx="2210990" cy="1377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centra zarządzania kryzysowego</a:t>
          </a:r>
          <a:endParaRPr lang="pl-PL" sz="1300" kern="1200" dirty="0"/>
        </a:p>
      </dsp:txBody>
      <dsp:txXfrm>
        <a:off x="319543" y="3002233"/>
        <a:ext cx="2130284" cy="1297042"/>
      </dsp:txXfrm>
    </dsp:sp>
    <dsp:sp modelId="{0EDB5680-ECFA-496A-9D3D-841FF974EC6B}">
      <dsp:nvSpPr>
        <dsp:cNvPr id="0" name=""/>
        <dsp:cNvSpPr/>
      </dsp:nvSpPr>
      <dsp:spPr>
        <a:xfrm>
          <a:off x="2973835" y="0"/>
          <a:ext cx="2763738" cy="45694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latin typeface="Arial"/>
              <a:cs typeface="Arial"/>
            </a:rPr>
            <a:t> ograniczających emisję</a:t>
          </a:r>
          <a:endParaRPr lang="pl-PL" sz="2800" kern="1200" dirty="0"/>
        </a:p>
      </dsp:txBody>
      <dsp:txXfrm>
        <a:off x="2973835" y="0"/>
        <a:ext cx="2763738" cy="1370832"/>
      </dsp:txXfrm>
    </dsp:sp>
    <dsp:sp modelId="{16991CCE-001D-4CEB-AB95-A9B867DF7452}">
      <dsp:nvSpPr>
        <dsp:cNvPr id="0" name=""/>
        <dsp:cNvSpPr/>
      </dsp:nvSpPr>
      <dsp:spPr>
        <a:xfrm>
          <a:off x="3250209" y="1371055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podmioty korzystające ze środowiska</a:t>
          </a:r>
          <a:endParaRPr lang="pl-PL" sz="1300" kern="1200" dirty="0"/>
        </a:p>
      </dsp:txBody>
      <dsp:txXfrm>
        <a:off x="3263058" y="1383904"/>
        <a:ext cx="2185292" cy="413006"/>
      </dsp:txXfrm>
    </dsp:sp>
    <dsp:sp modelId="{0395871B-C517-4E3B-BB10-7F6F2A0B300F}">
      <dsp:nvSpPr>
        <dsp:cNvPr id="0" name=""/>
        <dsp:cNvSpPr/>
      </dsp:nvSpPr>
      <dsp:spPr>
        <a:xfrm>
          <a:off x="3250209" y="1877252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podmioty gospodarcze</a:t>
          </a:r>
          <a:endParaRPr lang="pl-PL" sz="1300" kern="1200" dirty="0"/>
        </a:p>
      </dsp:txBody>
      <dsp:txXfrm>
        <a:off x="3263058" y="1890101"/>
        <a:ext cx="2185292" cy="413006"/>
      </dsp:txXfrm>
    </dsp:sp>
    <dsp:sp modelId="{8757C58E-5F7D-43EF-B69C-E26990868700}">
      <dsp:nvSpPr>
        <dsp:cNvPr id="0" name=""/>
        <dsp:cNvSpPr/>
      </dsp:nvSpPr>
      <dsp:spPr>
        <a:xfrm>
          <a:off x="3250209" y="2383449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społeczeństwo</a:t>
          </a:r>
          <a:endParaRPr lang="pl-PL" sz="1300" kern="1200" dirty="0"/>
        </a:p>
      </dsp:txBody>
      <dsp:txXfrm>
        <a:off x="3263058" y="2396298"/>
        <a:ext cx="2185292" cy="413006"/>
      </dsp:txXfrm>
    </dsp:sp>
    <dsp:sp modelId="{CD2E8BE0-2774-458B-9875-77A839F1C026}">
      <dsp:nvSpPr>
        <dsp:cNvPr id="0" name=""/>
        <dsp:cNvSpPr/>
      </dsp:nvSpPr>
      <dsp:spPr>
        <a:xfrm>
          <a:off x="3250209" y="2889646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samorządy gminne</a:t>
          </a:r>
          <a:endParaRPr lang="pl-PL" sz="1300" kern="1200" dirty="0"/>
        </a:p>
      </dsp:txBody>
      <dsp:txXfrm>
        <a:off x="3263058" y="2902495"/>
        <a:ext cx="2185292" cy="413006"/>
      </dsp:txXfrm>
    </dsp:sp>
    <dsp:sp modelId="{1BB4B42C-F39D-4C8E-9751-567A6F39B85B}">
      <dsp:nvSpPr>
        <dsp:cNvPr id="0" name=""/>
        <dsp:cNvSpPr/>
      </dsp:nvSpPr>
      <dsp:spPr>
        <a:xfrm>
          <a:off x="3250209" y="3395843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Policja</a:t>
          </a:r>
          <a:endParaRPr lang="pl-PL" sz="1300" kern="1200" dirty="0"/>
        </a:p>
      </dsp:txBody>
      <dsp:txXfrm>
        <a:off x="3263058" y="3408692"/>
        <a:ext cx="2185292" cy="413006"/>
      </dsp:txXfrm>
    </dsp:sp>
    <dsp:sp modelId="{B6E37356-3CBD-431F-93CC-1E796598D50A}">
      <dsp:nvSpPr>
        <dsp:cNvPr id="0" name=""/>
        <dsp:cNvSpPr/>
      </dsp:nvSpPr>
      <dsp:spPr>
        <a:xfrm>
          <a:off x="3250209" y="3902040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Inspekcja Transportu Drogowego</a:t>
          </a:r>
          <a:endParaRPr lang="pl-PL" sz="1300" kern="1200" dirty="0"/>
        </a:p>
      </dsp:txBody>
      <dsp:txXfrm>
        <a:off x="3263058" y="3914889"/>
        <a:ext cx="2185292" cy="413006"/>
      </dsp:txXfrm>
    </dsp:sp>
    <dsp:sp modelId="{D1BD03E6-DF56-4822-9EAA-02BB0784BF69}">
      <dsp:nvSpPr>
        <dsp:cNvPr id="0" name=""/>
        <dsp:cNvSpPr/>
      </dsp:nvSpPr>
      <dsp:spPr>
        <a:xfrm>
          <a:off x="5944854" y="0"/>
          <a:ext cx="2763738" cy="45694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operacyjnych</a:t>
          </a:r>
          <a:endParaRPr lang="pl-PL" sz="2800" kern="1200" dirty="0"/>
        </a:p>
      </dsp:txBody>
      <dsp:txXfrm>
        <a:off x="5944854" y="0"/>
        <a:ext cx="2763738" cy="1370832"/>
      </dsp:txXfrm>
    </dsp:sp>
    <dsp:sp modelId="{F6E79A8D-9E2F-4C2F-A439-0143BF6FD509}">
      <dsp:nvSpPr>
        <dsp:cNvPr id="0" name=""/>
        <dsp:cNvSpPr/>
      </dsp:nvSpPr>
      <dsp:spPr>
        <a:xfrm>
          <a:off x="6221228" y="1371055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smtClean="0">
              <a:latin typeface="Arial"/>
              <a:cs typeface="Arial"/>
            </a:rPr>
            <a:t>samorządy gminne</a:t>
          </a:r>
          <a:endParaRPr lang="pl-PL" sz="1300" kern="1200" dirty="0"/>
        </a:p>
      </dsp:txBody>
      <dsp:txXfrm>
        <a:off x="6234077" y="1383904"/>
        <a:ext cx="2185292" cy="413006"/>
      </dsp:txXfrm>
    </dsp:sp>
    <dsp:sp modelId="{8532E0C1-BDA4-4AFD-913D-00A485332F44}">
      <dsp:nvSpPr>
        <dsp:cNvPr id="0" name=""/>
        <dsp:cNvSpPr/>
      </dsp:nvSpPr>
      <dsp:spPr>
        <a:xfrm>
          <a:off x="6221228" y="1877252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społeczeństwo</a:t>
          </a:r>
          <a:endParaRPr lang="pl-PL" sz="1300" kern="1200" dirty="0"/>
        </a:p>
      </dsp:txBody>
      <dsp:txXfrm>
        <a:off x="6234077" y="1890101"/>
        <a:ext cx="2185292" cy="413006"/>
      </dsp:txXfrm>
    </dsp:sp>
    <dsp:sp modelId="{9A8E7E50-C8E0-4050-8361-E3AEDF2DA865}">
      <dsp:nvSpPr>
        <dsp:cNvPr id="0" name=""/>
        <dsp:cNvSpPr/>
      </dsp:nvSpPr>
      <dsp:spPr>
        <a:xfrm>
          <a:off x="6221228" y="2383449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straż miejska/gminna, pracownicy gmin</a:t>
          </a:r>
          <a:endParaRPr lang="pl-PL" sz="1300" kern="1200" dirty="0"/>
        </a:p>
      </dsp:txBody>
      <dsp:txXfrm>
        <a:off x="6234077" y="2396298"/>
        <a:ext cx="2185292" cy="413006"/>
      </dsp:txXfrm>
    </dsp:sp>
    <dsp:sp modelId="{F86062A6-B55E-4E07-85C5-DA34199E44E0}">
      <dsp:nvSpPr>
        <dsp:cNvPr id="0" name=""/>
        <dsp:cNvSpPr/>
      </dsp:nvSpPr>
      <dsp:spPr>
        <a:xfrm>
          <a:off x="6221228" y="2889646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Policja</a:t>
          </a:r>
          <a:endParaRPr lang="pl-PL" sz="1300" kern="1200" dirty="0"/>
        </a:p>
      </dsp:txBody>
      <dsp:txXfrm>
        <a:off x="6234077" y="2902495"/>
        <a:ext cx="2185292" cy="413006"/>
      </dsp:txXfrm>
    </dsp:sp>
    <dsp:sp modelId="{AE607A02-7C63-48D0-BB3F-8B7C3B6404B0}">
      <dsp:nvSpPr>
        <dsp:cNvPr id="0" name=""/>
        <dsp:cNvSpPr/>
      </dsp:nvSpPr>
      <dsp:spPr>
        <a:xfrm>
          <a:off x="6221228" y="3395843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Inspekcja Transportu Drogowego</a:t>
          </a:r>
        </a:p>
      </dsp:txBody>
      <dsp:txXfrm>
        <a:off x="6234077" y="3408692"/>
        <a:ext cx="2185292" cy="413006"/>
      </dsp:txXfrm>
    </dsp:sp>
    <dsp:sp modelId="{86876E8A-EB37-4A7C-8121-05364E102265}">
      <dsp:nvSpPr>
        <dsp:cNvPr id="0" name=""/>
        <dsp:cNvSpPr/>
      </dsp:nvSpPr>
      <dsp:spPr>
        <a:xfrm>
          <a:off x="6221228" y="3902040"/>
          <a:ext cx="2210990" cy="438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zarządy dróg</a:t>
          </a:r>
          <a:endParaRPr lang="pl-PL" sz="1300" kern="1200" dirty="0"/>
        </a:p>
      </dsp:txBody>
      <dsp:txXfrm>
        <a:off x="6234077" y="3914889"/>
        <a:ext cx="2185292" cy="413006"/>
      </dsp:txXfrm>
    </dsp:sp>
    <dsp:sp modelId="{82BE6B25-6F5D-4EAD-B489-876DF40C53AE}">
      <dsp:nvSpPr>
        <dsp:cNvPr id="0" name=""/>
        <dsp:cNvSpPr/>
      </dsp:nvSpPr>
      <dsp:spPr>
        <a:xfrm>
          <a:off x="8915873" y="0"/>
          <a:ext cx="2763738" cy="45694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ochronnych</a:t>
          </a:r>
          <a:endParaRPr lang="pl-PL" sz="2800" kern="1200" dirty="0"/>
        </a:p>
      </dsp:txBody>
      <dsp:txXfrm>
        <a:off x="8915873" y="0"/>
        <a:ext cx="2763738" cy="1370832"/>
      </dsp:txXfrm>
    </dsp:sp>
    <dsp:sp modelId="{1B7500AA-31B3-4123-A7D2-00065690030F}">
      <dsp:nvSpPr>
        <dsp:cNvPr id="0" name=""/>
        <dsp:cNvSpPr/>
      </dsp:nvSpPr>
      <dsp:spPr>
        <a:xfrm>
          <a:off x="9192246" y="1371222"/>
          <a:ext cx="2210990" cy="897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podmioty korzystające ze środowiska</a:t>
          </a:r>
          <a:endParaRPr lang="pl-PL" sz="1300" kern="1200" dirty="0"/>
        </a:p>
      </dsp:txBody>
      <dsp:txXfrm>
        <a:off x="9218539" y="1397515"/>
        <a:ext cx="2158404" cy="845126"/>
      </dsp:txXfrm>
    </dsp:sp>
    <dsp:sp modelId="{C8886165-EAA7-4EA8-8037-22FA482E4A1B}">
      <dsp:nvSpPr>
        <dsp:cNvPr id="0" name=""/>
        <dsp:cNvSpPr/>
      </dsp:nvSpPr>
      <dsp:spPr>
        <a:xfrm>
          <a:off x="9192246" y="2407043"/>
          <a:ext cx="2210990" cy="897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społeczeństwo</a:t>
          </a:r>
          <a:endParaRPr lang="pl-PL" sz="1300" kern="1200" dirty="0"/>
        </a:p>
      </dsp:txBody>
      <dsp:txXfrm>
        <a:off x="9218539" y="2433336"/>
        <a:ext cx="2158404" cy="845126"/>
      </dsp:txXfrm>
    </dsp:sp>
    <dsp:sp modelId="{4FFFDCE5-BE66-4789-8D2B-C00A1D73C4EE}">
      <dsp:nvSpPr>
        <dsp:cNvPr id="0" name=""/>
        <dsp:cNvSpPr/>
      </dsp:nvSpPr>
      <dsp:spPr>
        <a:xfrm>
          <a:off x="9192246" y="3442865"/>
          <a:ext cx="2210990" cy="897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"/>
              <a:cs typeface="Arial"/>
            </a:rPr>
            <a:t>dyrektorzy placówek oświatowo-wychowawczych i innych instytucji</a:t>
          </a:r>
          <a:endParaRPr lang="pl-PL" sz="1300" kern="1200" dirty="0"/>
        </a:p>
      </dsp:txBody>
      <dsp:txXfrm>
        <a:off x="9218539" y="3469158"/>
        <a:ext cx="2158404" cy="8451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AE490-4CE8-4E4E-95F9-45E604B37A87}">
      <dsp:nvSpPr>
        <dsp:cNvPr id="0" name=""/>
        <dsp:cNvSpPr/>
      </dsp:nvSpPr>
      <dsp:spPr>
        <a:xfrm>
          <a:off x="340976" y="384187"/>
          <a:ext cx="4347875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informacyjnych</a:t>
          </a:r>
          <a:endParaRPr lang="pl-PL" sz="180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informacja na stronach internetowych</a:t>
          </a:r>
          <a:endParaRPr lang="pl-PL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powiadomienie poprzez Regionalny System Ostrzegania (RSO), Rządowe Centrum Bezpieczeństwa (RCB)</a:t>
          </a:r>
          <a:endParaRPr lang="pl-PL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>
              <a:latin typeface="Arial"/>
              <a:cs typeface="Arial"/>
            </a:rPr>
            <a:t>poinformowanie dyrektorów szpitali i przychodni</a:t>
          </a:r>
          <a:endParaRPr lang="pl-PL" sz="1350" kern="1200" dirty="0"/>
        </a:p>
      </dsp:txBody>
      <dsp:txXfrm>
        <a:off x="340976" y="384187"/>
        <a:ext cx="4347875" cy="1824238"/>
      </dsp:txXfrm>
    </dsp:sp>
    <dsp:sp modelId="{5453437C-9961-450D-87CE-AD9F2BBDBED4}">
      <dsp:nvSpPr>
        <dsp:cNvPr id="0" name=""/>
        <dsp:cNvSpPr/>
      </dsp:nvSpPr>
      <dsp:spPr>
        <a:xfrm>
          <a:off x="4314" y="92593"/>
          <a:ext cx="1276966" cy="19154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B7D737-D44F-4A6C-B8D8-8A0D4BC74431}">
      <dsp:nvSpPr>
        <dsp:cNvPr id="0" name=""/>
        <dsp:cNvSpPr/>
      </dsp:nvSpPr>
      <dsp:spPr>
        <a:xfrm>
          <a:off x="5572956" y="334805"/>
          <a:ext cx="5869086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/>
              <a:cs typeface="Arial"/>
            </a:rPr>
            <a:t> </a:t>
          </a:r>
          <a:r>
            <a:rPr lang="pl-PL" sz="2000" kern="1200" dirty="0" smtClean="0">
              <a:latin typeface="Arial"/>
              <a:cs typeface="Arial"/>
            </a:rPr>
            <a:t>ograniczających</a:t>
          </a:r>
          <a:r>
            <a:rPr lang="pl-PL" sz="1800" kern="1200" dirty="0" smtClean="0">
              <a:latin typeface="Arial"/>
              <a:cs typeface="Arial"/>
            </a:rPr>
            <a:t> emisję</a:t>
          </a:r>
          <a:endParaRPr lang="pl-PL" sz="180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350" kern="1200" dirty="0" smtClean="0"/>
            <a:t>korzystani</a:t>
          </a:r>
          <a:r>
            <a:rPr lang="pl-PL" sz="1350" kern="1200" dirty="0" smtClean="0"/>
            <a:t>e</a:t>
          </a:r>
          <a:r>
            <a:rPr lang="x-none" sz="1350" kern="1200" dirty="0" smtClean="0"/>
            <a:t> z alternatywnych sposobów przemieszczania się rower, pieszo</a:t>
          </a:r>
          <a:r>
            <a:rPr lang="pl-PL" sz="1350" kern="1200" dirty="0" smtClean="0"/>
            <a:t>, </a:t>
          </a:r>
          <a:r>
            <a:rPr lang="x-none" sz="1350" kern="1200" dirty="0" smtClean="0"/>
            <a:t>komunikacji miejskiej/gminnej 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niepalenie </a:t>
          </a:r>
          <a:r>
            <a:rPr lang="x-none" sz="1350" kern="1200" dirty="0" smtClean="0"/>
            <a:t>w kominku</a:t>
          </a:r>
          <a:r>
            <a:rPr lang="pl-PL" sz="1350" kern="1200" dirty="0" smtClean="0"/>
            <a:t>, nierozpalanie grilli i ognisk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nieużywanie dmuchaw do liści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zraszanie pryzm materiałów sypkich, zawieszenie uciążliwych prac budowlanych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kierowanie ruchem przez Policję</a:t>
          </a:r>
          <a:endParaRPr lang="pl-PL" sz="1350" kern="1200" dirty="0"/>
        </a:p>
      </dsp:txBody>
      <dsp:txXfrm>
        <a:off x="5572956" y="334805"/>
        <a:ext cx="5869086" cy="1824238"/>
      </dsp:txXfrm>
    </dsp:sp>
    <dsp:sp modelId="{16E13CE6-0299-42B5-85D0-3C63C8276FAF}">
      <dsp:nvSpPr>
        <dsp:cNvPr id="0" name=""/>
        <dsp:cNvSpPr/>
      </dsp:nvSpPr>
      <dsp:spPr>
        <a:xfrm>
          <a:off x="5342061" y="71293"/>
          <a:ext cx="1283862" cy="19154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259DD-1075-4FB7-A232-705971822F88}">
      <dsp:nvSpPr>
        <dsp:cNvPr id="0" name=""/>
        <dsp:cNvSpPr/>
      </dsp:nvSpPr>
      <dsp:spPr>
        <a:xfrm>
          <a:off x="534900" y="2631319"/>
          <a:ext cx="4197733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operacyjnych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Wzmożone kontrole kotłów, zakazu spalania odpadów, pojazdów, czystości dróg</a:t>
          </a:r>
          <a:endParaRPr lang="pl-PL" sz="1400" kern="1200" dirty="0"/>
        </a:p>
      </dsp:txBody>
      <dsp:txXfrm>
        <a:off x="534900" y="2631319"/>
        <a:ext cx="4197733" cy="1824238"/>
      </dsp:txXfrm>
    </dsp:sp>
    <dsp:sp modelId="{2E1E4FF5-AA2A-4178-B0CF-83DA56A2B096}">
      <dsp:nvSpPr>
        <dsp:cNvPr id="0" name=""/>
        <dsp:cNvSpPr/>
      </dsp:nvSpPr>
      <dsp:spPr>
        <a:xfrm>
          <a:off x="41850" y="2389106"/>
          <a:ext cx="1276966" cy="191545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86A865-8E92-4AAE-A35A-9C8E58B0D1E3}">
      <dsp:nvSpPr>
        <dsp:cNvPr id="0" name=""/>
        <dsp:cNvSpPr/>
      </dsp:nvSpPr>
      <dsp:spPr>
        <a:xfrm>
          <a:off x="5535420" y="2631319"/>
          <a:ext cx="5869086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ochronnych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kern="1200" dirty="0" smtClean="0"/>
            <a:t>ograniczeni</a:t>
          </a:r>
          <a:r>
            <a:rPr lang="pl-PL" sz="1400" kern="1200" dirty="0" smtClean="0"/>
            <a:t>e</a:t>
          </a:r>
          <a:r>
            <a:rPr lang="x-none" sz="1400" kern="1200" dirty="0" smtClean="0"/>
            <a:t> intensywnego wysiłku fizycznego</a:t>
          </a:r>
          <a:r>
            <a:rPr lang="pl-PL" sz="1400" kern="1200" dirty="0" smtClean="0"/>
            <a:t>,</a:t>
          </a:r>
          <a:r>
            <a:rPr lang="x-none" sz="1400" kern="1200" dirty="0" smtClean="0"/>
            <a:t> przebywania dzieci i osób starszych na otwartej przestrzeni na zewnątrz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ograniczenie wietrzenia pomieszczeń</a:t>
          </a:r>
          <a:endParaRPr lang="pl-PL" sz="1400" kern="1200" dirty="0"/>
        </a:p>
      </dsp:txBody>
      <dsp:txXfrm>
        <a:off x="5535420" y="2631319"/>
        <a:ext cx="5869086" cy="1824238"/>
      </dsp:txXfrm>
    </dsp:sp>
    <dsp:sp modelId="{4BBD9C1E-2AEF-4BB4-8B48-BB335E6DF4B4}">
      <dsp:nvSpPr>
        <dsp:cNvPr id="0" name=""/>
        <dsp:cNvSpPr/>
      </dsp:nvSpPr>
      <dsp:spPr>
        <a:xfrm>
          <a:off x="5304526" y="2367807"/>
          <a:ext cx="1283862" cy="191545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5D65-5CA6-4C1F-96E4-4126F65DC656}">
      <dsp:nvSpPr>
        <dsp:cNvPr id="0" name=""/>
        <dsp:cNvSpPr/>
      </dsp:nvSpPr>
      <dsp:spPr>
        <a:xfrm>
          <a:off x="5742643" y="2984609"/>
          <a:ext cx="4697004" cy="32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"/>
              </a:lnTo>
              <a:lnTo>
                <a:pt x="4697004" y="163036"/>
              </a:lnTo>
              <a:lnTo>
                <a:pt x="4697004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78E71-23E8-44B3-BFA7-D042A006F683}">
      <dsp:nvSpPr>
        <dsp:cNvPr id="0" name=""/>
        <dsp:cNvSpPr/>
      </dsp:nvSpPr>
      <dsp:spPr>
        <a:xfrm>
          <a:off x="5742643" y="2984609"/>
          <a:ext cx="2818202" cy="32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"/>
              </a:lnTo>
              <a:lnTo>
                <a:pt x="2818202" y="163036"/>
              </a:lnTo>
              <a:lnTo>
                <a:pt x="2818202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A164A-2084-4C7A-97B7-86723A41504A}">
      <dsp:nvSpPr>
        <dsp:cNvPr id="0" name=""/>
        <dsp:cNvSpPr/>
      </dsp:nvSpPr>
      <dsp:spPr>
        <a:xfrm>
          <a:off x="6060952" y="4087046"/>
          <a:ext cx="232909" cy="181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692"/>
              </a:lnTo>
              <a:lnTo>
                <a:pt x="232909" y="1816692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504B2947-AA45-4DED-803B-9C1E7FC813B9}">
      <dsp:nvSpPr>
        <dsp:cNvPr id="0" name=""/>
        <dsp:cNvSpPr/>
      </dsp:nvSpPr>
      <dsp:spPr>
        <a:xfrm>
          <a:off x="6060952" y="4087046"/>
          <a:ext cx="232909" cy="71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55"/>
              </a:lnTo>
              <a:lnTo>
                <a:pt x="232909" y="714255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DFF6586-9A22-4B20-899D-AFCC0F17BD08}">
      <dsp:nvSpPr>
        <dsp:cNvPr id="0" name=""/>
        <dsp:cNvSpPr/>
      </dsp:nvSpPr>
      <dsp:spPr>
        <a:xfrm>
          <a:off x="5742643" y="2984609"/>
          <a:ext cx="939400" cy="32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"/>
              </a:lnTo>
              <a:lnTo>
                <a:pt x="939400" y="163036"/>
              </a:lnTo>
              <a:lnTo>
                <a:pt x="939400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4F36A-F6F3-4F23-A18D-71F047ECD266}">
      <dsp:nvSpPr>
        <dsp:cNvPr id="0" name=""/>
        <dsp:cNvSpPr/>
      </dsp:nvSpPr>
      <dsp:spPr>
        <a:xfrm>
          <a:off x="4182150" y="4087046"/>
          <a:ext cx="232909" cy="181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692"/>
              </a:lnTo>
              <a:lnTo>
                <a:pt x="232909" y="1816692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2214239E-594F-47E7-AA12-3F6684147F92}">
      <dsp:nvSpPr>
        <dsp:cNvPr id="0" name=""/>
        <dsp:cNvSpPr/>
      </dsp:nvSpPr>
      <dsp:spPr>
        <a:xfrm>
          <a:off x="4182150" y="4087046"/>
          <a:ext cx="232909" cy="71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55"/>
              </a:lnTo>
              <a:lnTo>
                <a:pt x="232909" y="714255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A94B9D39-DCDE-48FB-A261-9B7F36F4A8DB}">
      <dsp:nvSpPr>
        <dsp:cNvPr id="0" name=""/>
        <dsp:cNvSpPr/>
      </dsp:nvSpPr>
      <dsp:spPr>
        <a:xfrm>
          <a:off x="4803242" y="2984609"/>
          <a:ext cx="939400" cy="326073"/>
        </a:xfrm>
        <a:custGeom>
          <a:avLst/>
          <a:gdLst/>
          <a:ahLst/>
          <a:cxnLst/>
          <a:rect l="0" t="0" r="0" b="0"/>
          <a:pathLst>
            <a:path>
              <a:moveTo>
                <a:pt x="939400" y="0"/>
              </a:moveTo>
              <a:lnTo>
                <a:pt x="939400" y="163036"/>
              </a:lnTo>
              <a:lnTo>
                <a:pt x="0" y="163036"/>
              </a:lnTo>
              <a:lnTo>
                <a:pt x="0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726AF-A03C-4E8D-AA35-C5C3CFBA6E27}">
      <dsp:nvSpPr>
        <dsp:cNvPr id="0" name=""/>
        <dsp:cNvSpPr/>
      </dsp:nvSpPr>
      <dsp:spPr>
        <a:xfrm>
          <a:off x="2924440" y="2984609"/>
          <a:ext cx="2818202" cy="326073"/>
        </a:xfrm>
        <a:custGeom>
          <a:avLst/>
          <a:gdLst/>
          <a:ahLst/>
          <a:cxnLst/>
          <a:rect l="0" t="0" r="0" b="0"/>
          <a:pathLst>
            <a:path>
              <a:moveTo>
                <a:pt x="2818202" y="0"/>
              </a:moveTo>
              <a:lnTo>
                <a:pt x="2818202" y="163036"/>
              </a:lnTo>
              <a:lnTo>
                <a:pt x="0" y="163036"/>
              </a:lnTo>
              <a:lnTo>
                <a:pt x="0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E3F8B-B8C0-4D55-9657-3BA61B9A6BFE}">
      <dsp:nvSpPr>
        <dsp:cNvPr id="0" name=""/>
        <dsp:cNvSpPr/>
      </dsp:nvSpPr>
      <dsp:spPr>
        <a:xfrm>
          <a:off x="424546" y="4087046"/>
          <a:ext cx="232909" cy="181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692"/>
              </a:lnTo>
              <a:lnTo>
                <a:pt x="232909" y="1816692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0C92E7F2-BDBE-4CCD-B821-4D37BA1DF439}">
      <dsp:nvSpPr>
        <dsp:cNvPr id="0" name=""/>
        <dsp:cNvSpPr/>
      </dsp:nvSpPr>
      <dsp:spPr>
        <a:xfrm>
          <a:off x="424546" y="4087046"/>
          <a:ext cx="232909" cy="71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55"/>
              </a:lnTo>
              <a:lnTo>
                <a:pt x="232909" y="714255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6FDB924B-A69D-4940-9E0F-CB3D33051A0A}">
      <dsp:nvSpPr>
        <dsp:cNvPr id="0" name=""/>
        <dsp:cNvSpPr/>
      </dsp:nvSpPr>
      <dsp:spPr>
        <a:xfrm>
          <a:off x="1045638" y="2984609"/>
          <a:ext cx="4697004" cy="326073"/>
        </a:xfrm>
        <a:custGeom>
          <a:avLst/>
          <a:gdLst/>
          <a:ahLst/>
          <a:cxnLst/>
          <a:rect l="0" t="0" r="0" b="0"/>
          <a:pathLst>
            <a:path>
              <a:moveTo>
                <a:pt x="4697004" y="0"/>
              </a:moveTo>
              <a:lnTo>
                <a:pt x="4697004" y="163036"/>
              </a:lnTo>
              <a:lnTo>
                <a:pt x="0" y="163036"/>
              </a:lnTo>
              <a:lnTo>
                <a:pt x="0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0983E-51EC-4A6A-9DF7-962B0E098D31}">
      <dsp:nvSpPr>
        <dsp:cNvPr id="0" name=""/>
        <dsp:cNvSpPr/>
      </dsp:nvSpPr>
      <dsp:spPr>
        <a:xfrm>
          <a:off x="4803242" y="1882172"/>
          <a:ext cx="939400" cy="32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"/>
              </a:lnTo>
              <a:lnTo>
                <a:pt x="939400" y="163036"/>
              </a:lnTo>
              <a:lnTo>
                <a:pt x="939400" y="3260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EC7E5-6F37-4F2A-8879-FA9B84ED071A}">
      <dsp:nvSpPr>
        <dsp:cNvPr id="0" name=""/>
        <dsp:cNvSpPr/>
      </dsp:nvSpPr>
      <dsp:spPr>
        <a:xfrm>
          <a:off x="3863841" y="1882172"/>
          <a:ext cx="939400" cy="326073"/>
        </a:xfrm>
        <a:custGeom>
          <a:avLst/>
          <a:gdLst/>
          <a:ahLst/>
          <a:cxnLst/>
          <a:rect l="0" t="0" r="0" b="0"/>
          <a:pathLst>
            <a:path>
              <a:moveTo>
                <a:pt x="939400" y="0"/>
              </a:moveTo>
              <a:lnTo>
                <a:pt x="939400" y="163036"/>
              </a:lnTo>
              <a:lnTo>
                <a:pt x="0" y="163036"/>
              </a:lnTo>
              <a:lnTo>
                <a:pt x="0" y="3260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981A8-7582-43BE-9CA6-7B08EEB7FC82}">
      <dsp:nvSpPr>
        <dsp:cNvPr id="0" name=""/>
        <dsp:cNvSpPr/>
      </dsp:nvSpPr>
      <dsp:spPr>
        <a:xfrm>
          <a:off x="4757522" y="779734"/>
          <a:ext cx="91440" cy="326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0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247D0-0E7B-487D-AD60-751E29560FCC}">
      <dsp:nvSpPr>
        <dsp:cNvPr id="0" name=""/>
        <dsp:cNvSpPr/>
      </dsp:nvSpPr>
      <dsp:spPr>
        <a:xfrm>
          <a:off x="4026877" y="3370"/>
          <a:ext cx="1552728" cy="7763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GIOŚ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026877" y="3370"/>
        <a:ext cx="1552728" cy="776364"/>
      </dsp:txXfrm>
    </dsp:sp>
    <dsp:sp modelId="{AD20E71D-674C-408F-85A0-D89D76952E99}">
      <dsp:nvSpPr>
        <dsp:cNvPr id="0" name=""/>
        <dsp:cNvSpPr/>
      </dsp:nvSpPr>
      <dsp:spPr>
        <a:xfrm>
          <a:off x="4026877" y="1105807"/>
          <a:ext cx="1552728" cy="7763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Wojewódzkie Centrum Zarządzania Kryzysowego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026877" y="1105807"/>
        <a:ext cx="1552728" cy="776364"/>
      </dsp:txXfrm>
    </dsp:sp>
    <dsp:sp modelId="{A3086A81-A463-4BB9-99CC-D2E5CB076734}">
      <dsp:nvSpPr>
        <dsp:cNvPr id="0" name=""/>
        <dsp:cNvSpPr/>
      </dsp:nvSpPr>
      <dsp:spPr>
        <a:xfrm>
          <a:off x="3087476" y="2208245"/>
          <a:ext cx="1552728" cy="77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bg1"/>
              </a:solidFill>
            </a:rPr>
            <a:t>Społeczeństwo</a:t>
          </a:r>
          <a:endParaRPr lang="pl-PL" sz="1300" kern="1200" dirty="0">
            <a:solidFill>
              <a:schemeClr val="bg1"/>
            </a:solidFill>
          </a:endParaRPr>
        </a:p>
      </dsp:txBody>
      <dsp:txXfrm>
        <a:off x="3087476" y="2208245"/>
        <a:ext cx="1552728" cy="776364"/>
      </dsp:txXfrm>
    </dsp:sp>
    <dsp:sp modelId="{1F7B957C-2073-471C-B066-E4E11EC234D2}">
      <dsp:nvSpPr>
        <dsp:cNvPr id="0" name=""/>
        <dsp:cNvSpPr/>
      </dsp:nvSpPr>
      <dsp:spPr>
        <a:xfrm>
          <a:off x="4966278" y="2208245"/>
          <a:ext cx="1552728" cy="77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bg1"/>
              </a:solidFill>
            </a:rPr>
            <a:t>Powiatowe/Miejskie Centrum Zarządzania Kryzysowego</a:t>
          </a:r>
          <a:endParaRPr lang="pl-PL" sz="1300" kern="1200" dirty="0">
            <a:solidFill>
              <a:schemeClr val="bg1"/>
            </a:solidFill>
          </a:endParaRPr>
        </a:p>
      </dsp:txBody>
      <dsp:txXfrm>
        <a:off x="4966278" y="2208245"/>
        <a:ext cx="1552728" cy="776364"/>
      </dsp:txXfrm>
    </dsp:sp>
    <dsp:sp modelId="{34844D65-A298-41F8-A05E-3636291A3B2C}">
      <dsp:nvSpPr>
        <dsp:cNvPr id="0" name=""/>
        <dsp:cNvSpPr/>
      </dsp:nvSpPr>
      <dsp:spPr>
        <a:xfrm>
          <a:off x="269274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Wójt, Burmistrz, Prezydent Miasta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269274" y="3310682"/>
        <a:ext cx="1552728" cy="776364"/>
      </dsp:txXfrm>
    </dsp:sp>
    <dsp:sp modelId="{D7D9E208-7D8D-4404-8D30-7E005FC03ED1}">
      <dsp:nvSpPr>
        <dsp:cNvPr id="0" name=""/>
        <dsp:cNvSpPr/>
      </dsp:nvSpPr>
      <dsp:spPr>
        <a:xfrm>
          <a:off x="657456" y="4413119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Społeczeństwo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657456" y="4413119"/>
        <a:ext cx="1552728" cy="776364"/>
      </dsp:txXfrm>
    </dsp:sp>
    <dsp:sp modelId="{AF137252-D13B-4C77-B83D-FA672636AA22}">
      <dsp:nvSpPr>
        <dsp:cNvPr id="0" name=""/>
        <dsp:cNvSpPr/>
      </dsp:nvSpPr>
      <dsp:spPr>
        <a:xfrm>
          <a:off x="657456" y="5515557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Lokalne media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657456" y="5515557"/>
        <a:ext cx="1552728" cy="776364"/>
      </dsp:txXfrm>
    </dsp:sp>
    <dsp:sp modelId="{FEDA4E38-A15F-4A0E-A4CE-0A8C16A793B4}">
      <dsp:nvSpPr>
        <dsp:cNvPr id="0" name=""/>
        <dsp:cNvSpPr/>
      </dsp:nvSpPr>
      <dsp:spPr>
        <a:xfrm>
          <a:off x="2148075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Społeczeństwo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2148075" y="3310682"/>
        <a:ext cx="1552728" cy="776364"/>
      </dsp:txXfrm>
    </dsp:sp>
    <dsp:sp modelId="{F1191C75-30B5-4D58-9619-6ACEF0A92F3F}">
      <dsp:nvSpPr>
        <dsp:cNvPr id="0" name=""/>
        <dsp:cNvSpPr/>
      </dsp:nvSpPr>
      <dsp:spPr>
        <a:xfrm>
          <a:off x="4026877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Placówki edukacyjne i szkolno-wychowawcze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026877" y="3310682"/>
        <a:ext cx="1552728" cy="776364"/>
      </dsp:txXfrm>
    </dsp:sp>
    <dsp:sp modelId="{0BA0987F-E9A3-4811-9F93-257AC322266E}">
      <dsp:nvSpPr>
        <dsp:cNvPr id="0" name=""/>
        <dsp:cNvSpPr/>
      </dsp:nvSpPr>
      <dsp:spPr>
        <a:xfrm>
          <a:off x="4415059" y="4413119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Personel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415059" y="4413119"/>
        <a:ext cx="1552728" cy="776364"/>
      </dsp:txXfrm>
    </dsp:sp>
    <dsp:sp modelId="{B00F6BD4-ABF1-4AA8-9600-B4BC850259A0}">
      <dsp:nvSpPr>
        <dsp:cNvPr id="0" name=""/>
        <dsp:cNvSpPr/>
      </dsp:nvSpPr>
      <dsp:spPr>
        <a:xfrm>
          <a:off x="4415059" y="5515557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Wychowankowie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415059" y="5515557"/>
        <a:ext cx="1552728" cy="776364"/>
      </dsp:txXfrm>
    </dsp:sp>
    <dsp:sp modelId="{F074FF94-C2E1-41A3-9048-F013D7A57F0E}">
      <dsp:nvSpPr>
        <dsp:cNvPr id="0" name=""/>
        <dsp:cNvSpPr/>
      </dsp:nvSpPr>
      <dsp:spPr>
        <a:xfrm>
          <a:off x="5905679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Placówki ochrony zdrowia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5905679" y="3310682"/>
        <a:ext cx="1552728" cy="776364"/>
      </dsp:txXfrm>
    </dsp:sp>
    <dsp:sp modelId="{BDBC228F-6913-4218-84F7-3DE9632622A8}">
      <dsp:nvSpPr>
        <dsp:cNvPr id="0" name=""/>
        <dsp:cNvSpPr/>
      </dsp:nvSpPr>
      <dsp:spPr>
        <a:xfrm>
          <a:off x="6293861" y="4413119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Personel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6293861" y="4413119"/>
        <a:ext cx="1552728" cy="776364"/>
      </dsp:txXfrm>
    </dsp:sp>
    <dsp:sp modelId="{59821AC6-4C39-4F50-A483-C9B36280D31B}">
      <dsp:nvSpPr>
        <dsp:cNvPr id="0" name=""/>
        <dsp:cNvSpPr/>
      </dsp:nvSpPr>
      <dsp:spPr>
        <a:xfrm>
          <a:off x="6293861" y="5515557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Podopieczni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6293861" y="5515557"/>
        <a:ext cx="1552728" cy="776364"/>
      </dsp:txXfrm>
    </dsp:sp>
    <dsp:sp modelId="{AB3CB47C-986D-44D6-9916-677E3072A611}">
      <dsp:nvSpPr>
        <dsp:cNvPr id="0" name=""/>
        <dsp:cNvSpPr/>
      </dsp:nvSpPr>
      <dsp:spPr>
        <a:xfrm>
          <a:off x="7784481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Służby: Policja, Straż Miejska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7784481" y="3310682"/>
        <a:ext cx="1552728" cy="776364"/>
      </dsp:txXfrm>
    </dsp:sp>
    <dsp:sp modelId="{4A66EF56-E95E-4C5E-8A00-D4BC1B0E74EA}">
      <dsp:nvSpPr>
        <dsp:cNvPr id="0" name=""/>
        <dsp:cNvSpPr/>
      </dsp:nvSpPr>
      <dsp:spPr>
        <a:xfrm>
          <a:off x="9663283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Zarządy Dróg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9663283" y="3310682"/>
        <a:ext cx="1552728" cy="7763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C21DC-1F81-46AC-A118-0C45516C5D7D}">
      <dsp:nvSpPr>
        <dsp:cNvPr id="0" name=""/>
        <dsp:cNvSpPr/>
      </dsp:nvSpPr>
      <dsp:spPr>
        <a:xfrm>
          <a:off x="-5421079" y="-830094"/>
          <a:ext cx="6454927" cy="645492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FDB7E-6219-4E57-A878-78977AFCD536}">
      <dsp:nvSpPr>
        <dsp:cNvPr id="0" name=""/>
        <dsp:cNvSpPr/>
      </dsp:nvSpPr>
      <dsp:spPr>
        <a:xfrm>
          <a:off x="452062" y="180513"/>
          <a:ext cx="11082831" cy="8376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8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j-lt"/>
            </a:rPr>
            <a:t>współpraca z organami samorządu gminnego przy realizacji działania „Ograniczenie emisji substancji z procesu wytwarzania energii </a:t>
          </a:r>
          <a:r>
            <a:rPr lang="pl-PL" sz="2000" kern="1200" dirty="0" smtClean="0">
              <a:solidFill>
                <a:schemeClr val="tx1"/>
              </a:solidFill>
              <a:latin typeface="+mj-lt"/>
            </a:rPr>
            <a:t>cieplnej”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>
        <a:off x="452062" y="180513"/>
        <a:ext cx="11082831" cy="837656"/>
      </dsp:txXfrm>
    </dsp:sp>
    <dsp:sp modelId="{4FC87346-8335-421A-B16D-778D04FE6FA5}">
      <dsp:nvSpPr>
        <dsp:cNvPr id="0" name=""/>
        <dsp:cNvSpPr/>
      </dsp:nvSpPr>
      <dsp:spPr>
        <a:xfrm>
          <a:off x="77354" y="224633"/>
          <a:ext cx="749417" cy="749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36D26-FAFD-4FDC-9217-07303D14D71E}">
      <dsp:nvSpPr>
        <dsp:cNvPr id="0" name=""/>
        <dsp:cNvSpPr/>
      </dsp:nvSpPr>
      <dsp:spPr>
        <a:xfrm>
          <a:off x="881671" y="1079527"/>
          <a:ext cx="10653222" cy="837656"/>
        </a:xfrm>
        <a:prstGeom prst="rect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8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j-lt"/>
            </a:rPr>
            <a:t>przekazywanie wójtom (burmistrzom, prezydentom miast) deklaracji o wymianie bądź instalacji dodatkowych źródeł </a:t>
          </a:r>
          <a:r>
            <a:rPr lang="pl-PL" sz="2000" kern="1200" dirty="0" smtClean="0">
              <a:solidFill>
                <a:schemeClr val="tx1"/>
              </a:solidFill>
              <a:latin typeface="+mj-lt"/>
            </a:rPr>
            <a:t>ciepła, </a:t>
          </a:r>
          <a:r>
            <a:rPr lang="pl-PL" sz="2000" kern="1200" dirty="0">
              <a:solidFill>
                <a:schemeClr val="tx1"/>
              </a:solidFill>
              <a:latin typeface="+mj-lt"/>
            </a:rPr>
            <a:t>w przypadku, gdy wymiana realizowana jest bez pośrednictwa lub współfinansowania przez </a:t>
          </a:r>
          <a:r>
            <a:rPr lang="pl-PL" sz="2000" kern="1200" dirty="0" smtClean="0">
              <a:solidFill>
                <a:schemeClr val="tx1"/>
              </a:solidFill>
              <a:latin typeface="+mj-lt"/>
            </a:rPr>
            <a:t>gminę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>
        <a:off x="881671" y="1079527"/>
        <a:ext cx="10653222" cy="837656"/>
      </dsp:txXfrm>
    </dsp:sp>
    <dsp:sp modelId="{32429801-A13F-419A-A5E0-88C7701C725B}">
      <dsp:nvSpPr>
        <dsp:cNvPr id="0" name=""/>
        <dsp:cNvSpPr/>
      </dsp:nvSpPr>
      <dsp:spPr>
        <a:xfrm>
          <a:off x="506962" y="1123646"/>
          <a:ext cx="749417" cy="749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F0F71-7595-4B8B-8150-764E47964F17}">
      <dsp:nvSpPr>
        <dsp:cNvPr id="0" name=""/>
        <dsp:cNvSpPr/>
      </dsp:nvSpPr>
      <dsp:spPr>
        <a:xfrm>
          <a:off x="1013526" y="1978540"/>
          <a:ext cx="10521367" cy="837656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8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j-lt"/>
            </a:rPr>
            <a:t>realizacji działania „</a:t>
          </a:r>
          <a:r>
            <a:rPr lang="x-none" sz="2000" kern="1200" dirty="0">
              <a:solidFill>
                <a:schemeClr val="tx1"/>
              </a:solidFill>
              <a:latin typeface="+mj-lt"/>
            </a:rPr>
            <a:t>Ograniczanie wtórnej emisji pyłu</a:t>
          </a:r>
          <a:r>
            <a:rPr lang="pl-PL" sz="2000" kern="1200" dirty="0">
              <a:solidFill>
                <a:schemeClr val="tx1"/>
              </a:solidFill>
              <a:latin typeface="+mj-lt"/>
            </a:rPr>
            <a:t>” </a:t>
          </a:r>
          <a:r>
            <a:rPr lang="x-none" sz="2000" kern="1200" dirty="0">
              <a:solidFill>
                <a:schemeClr val="tx1"/>
              </a:solidFill>
              <a:latin typeface="+mj-lt"/>
            </a:rPr>
            <a:t>w zakresie </a:t>
          </a:r>
          <a:r>
            <a:rPr lang="pl-PL" sz="2000" kern="1200" dirty="0">
              <a:solidFill>
                <a:schemeClr val="tx1"/>
              </a:solidFill>
              <a:latin typeface="+mj-lt"/>
            </a:rPr>
            <a:t>zakazu używania dmuchaw do liści</a:t>
          </a:r>
        </a:p>
      </dsp:txBody>
      <dsp:txXfrm>
        <a:off x="1013526" y="1978540"/>
        <a:ext cx="10521367" cy="837656"/>
      </dsp:txXfrm>
    </dsp:sp>
    <dsp:sp modelId="{06ABC321-8FF5-46DA-97CA-6D13EE40F05B}">
      <dsp:nvSpPr>
        <dsp:cNvPr id="0" name=""/>
        <dsp:cNvSpPr/>
      </dsp:nvSpPr>
      <dsp:spPr>
        <a:xfrm>
          <a:off x="638817" y="2022660"/>
          <a:ext cx="749417" cy="749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E556E-A1CE-4CED-8551-AF4A19F9EFE7}">
      <dsp:nvSpPr>
        <dsp:cNvPr id="0" name=""/>
        <dsp:cNvSpPr/>
      </dsp:nvSpPr>
      <dsp:spPr>
        <a:xfrm>
          <a:off x="881671" y="2877553"/>
          <a:ext cx="10653222" cy="837656"/>
        </a:xfrm>
        <a:prstGeom prst="rect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8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j-lt"/>
            </a:rPr>
            <a:t>przestrzeganie ograniczeń i zakazów zawartych w aktualnie obowiązującej uchwale antysmogowej</a:t>
          </a:r>
        </a:p>
      </dsp:txBody>
      <dsp:txXfrm>
        <a:off x="881671" y="2877553"/>
        <a:ext cx="10653222" cy="837656"/>
      </dsp:txXfrm>
    </dsp:sp>
    <dsp:sp modelId="{6A363B3C-F5DD-4F69-AA32-657899083B8A}">
      <dsp:nvSpPr>
        <dsp:cNvPr id="0" name=""/>
        <dsp:cNvSpPr/>
      </dsp:nvSpPr>
      <dsp:spPr>
        <a:xfrm>
          <a:off x="506962" y="2921673"/>
          <a:ext cx="749417" cy="749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F242F-8482-4AD1-B0B2-3BDB74A23419}">
      <dsp:nvSpPr>
        <dsp:cNvPr id="0" name=""/>
        <dsp:cNvSpPr/>
      </dsp:nvSpPr>
      <dsp:spPr>
        <a:xfrm>
          <a:off x="452062" y="3776567"/>
          <a:ext cx="11082831" cy="837656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8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  <a:latin typeface="+mj-lt"/>
            </a:rPr>
            <a:t>realizacja działań krótkoterminowych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>
        <a:off x="452062" y="3776567"/>
        <a:ext cx="11082831" cy="837656"/>
      </dsp:txXfrm>
    </dsp:sp>
    <dsp:sp modelId="{4D0330B7-C32F-42DB-9BC2-F5F34C4FBC32}">
      <dsp:nvSpPr>
        <dsp:cNvPr id="0" name=""/>
        <dsp:cNvSpPr/>
      </dsp:nvSpPr>
      <dsp:spPr>
        <a:xfrm>
          <a:off x="77354" y="3820686"/>
          <a:ext cx="749417" cy="749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32F6-059D-490F-A3E7-5D992A454A26}">
      <dsp:nvSpPr>
        <dsp:cNvPr id="0" name=""/>
        <dsp:cNvSpPr/>
      </dsp:nvSpPr>
      <dsp:spPr>
        <a:xfrm>
          <a:off x="-19963" y="137201"/>
          <a:ext cx="9162246" cy="144976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1849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/>
            <a:t>Województwa Mazowieckiego:</a:t>
          </a:r>
          <a:r>
            <a:rPr lang="pl-PL" sz="2400" b="1" kern="1200">
              <a:latin typeface="Arial" panose="020B0604020202020204"/>
            </a:rPr>
            <a:t> </a:t>
          </a:r>
          <a:endParaRPr lang="pl-PL" sz="2400" kern="1200"/>
        </a:p>
      </dsp:txBody>
      <dsp:txXfrm>
        <a:off x="-19963" y="499643"/>
        <a:ext cx="8799805" cy="724883"/>
      </dsp:txXfrm>
    </dsp:sp>
    <dsp:sp modelId="{AF6B434E-A192-408C-8962-BC3F4C768B92}">
      <dsp:nvSpPr>
        <dsp:cNvPr id="0" name=""/>
        <dsp:cNvSpPr/>
      </dsp:nvSpPr>
      <dsp:spPr>
        <a:xfrm>
          <a:off x="-19963" y="1185049"/>
          <a:ext cx="4232957" cy="3930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MIWOP 2020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RPO WM 2014–2020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RPO WM 2021–2027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Otwarte konkursy ofert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Platforma sprawozdawcza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Szkolenia</a:t>
          </a:r>
        </a:p>
      </dsp:txBody>
      <dsp:txXfrm>
        <a:off x="-19963" y="1185049"/>
        <a:ext cx="4232957" cy="3930722"/>
      </dsp:txXfrm>
    </dsp:sp>
    <dsp:sp modelId="{EA7E36BF-CB93-48BB-B41D-2C1B85B3F60C}">
      <dsp:nvSpPr>
        <dsp:cNvPr id="0" name=""/>
        <dsp:cNvSpPr/>
      </dsp:nvSpPr>
      <dsp:spPr>
        <a:xfrm>
          <a:off x="4173066" y="611845"/>
          <a:ext cx="5009142" cy="17906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184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/>
            <a:t>Możliwość dofinansowania z innych źródeł:</a:t>
          </a:r>
          <a:endParaRPr lang="pl-PL" sz="2400" kern="1200"/>
        </a:p>
      </dsp:txBody>
      <dsp:txXfrm>
        <a:off x="4173066" y="1059517"/>
        <a:ext cx="4561471" cy="895343"/>
      </dsp:txXfrm>
    </dsp:sp>
    <dsp:sp modelId="{32F71DB9-6C46-4F41-880F-9FF0229752C7}">
      <dsp:nvSpPr>
        <dsp:cNvPr id="0" name=""/>
        <dsp:cNvSpPr/>
      </dsp:nvSpPr>
      <dsp:spPr>
        <a:xfrm>
          <a:off x="4174198" y="1741992"/>
          <a:ext cx="4344411" cy="3373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Program „Czyste Powietrze”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Program „Ciepłownictwo powiatowe”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Program „Mój Prąd”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Program STOP SMOG</a:t>
          </a:r>
        </a:p>
      </dsp:txBody>
      <dsp:txXfrm>
        <a:off x="4174198" y="1741992"/>
        <a:ext cx="4344411" cy="33737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E4DE-E76A-4F45-9E40-86E0C6DE48B8}">
      <dsp:nvSpPr>
        <dsp:cNvPr id="0" name=""/>
        <dsp:cNvSpPr/>
      </dsp:nvSpPr>
      <dsp:spPr>
        <a:xfrm>
          <a:off x="8927" y="670000"/>
          <a:ext cx="2534619" cy="576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solidFill>
                <a:schemeClr val="tx1"/>
              </a:solidFill>
            </a:rPr>
            <a:t>Kraj</a:t>
          </a:r>
        </a:p>
      </dsp:txBody>
      <dsp:txXfrm>
        <a:off x="25821" y="686894"/>
        <a:ext cx="2500831" cy="543003"/>
      </dsp:txXfrm>
    </dsp:sp>
    <dsp:sp modelId="{794BD625-6F96-4819-A58D-462379CFD68D}">
      <dsp:nvSpPr>
        <dsp:cNvPr id="0" name=""/>
        <dsp:cNvSpPr/>
      </dsp:nvSpPr>
      <dsp:spPr>
        <a:xfrm>
          <a:off x="2543547" y="948847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762728" y="946860"/>
        <a:ext cx="23071" cy="23071"/>
      </dsp:txXfrm>
    </dsp:sp>
    <dsp:sp modelId="{929ED0FC-4532-4692-9C15-27D227E26C10}">
      <dsp:nvSpPr>
        <dsp:cNvPr id="0" name=""/>
        <dsp:cNvSpPr/>
      </dsp:nvSpPr>
      <dsp:spPr>
        <a:xfrm>
          <a:off x="3004981" y="585454"/>
          <a:ext cx="2534619" cy="745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niedotrzymanie terminu określenia programu</a:t>
          </a:r>
        </a:p>
      </dsp:txBody>
      <dsp:txXfrm>
        <a:off x="3026827" y="607300"/>
        <a:ext cx="2490927" cy="702192"/>
      </dsp:txXfrm>
    </dsp:sp>
    <dsp:sp modelId="{8FE7359E-23D9-427B-B744-7449FEE80333}">
      <dsp:nvSpPr>
        <dsp:cNvPr id="0" name=""/>
        <dsp:cNvSpPr/>
      </dsp:nvSpPr>
      <dsp:spPr>
        <a:xfrm rot="19136550">
          <a:off x="5464348" y="747881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5019" y="742132"/>
        <a:ext cx="30596" cy="30596"/>
      </dsp:txXfrm>
    </dsp:sp>
    <dsp:sp modelId="{A8D27372-A831-45DB-A097-08E85609037C}">
      <dsp:nvSpPr>
        <dsp:cNvPr id="0" name=""/>
        <dsp:cNvSpPr/>
      </dsp:nvSpPr>
      <dsp:spPr>
        <a:xfrm>
          <a:off x="6001034" y="197792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kara </a:t>
          </a:r>
          <a:r>
            <a:rPr lang="pl-PL" sz="1600" kern="1200">
              <a:solidFill>
                <a:schemeClr val="tx1"/>
              </a:solidFill>
            </a:rPr>
            <a:t>okresowa: </a:t>
          </a:r>
          <a:br>
            <a:rPr lang="pl-PL" sz="1600" kern="1200">
              <a:solidFill>
                <a:schemeClr val="tx1"/>
              </a:solidFill>
            </a:rPr>
          </a:br>
          <a:r>
            <a:rPr lang="pl-PL" sz="1600" kern="1200">
              <a:solidFill>
                <a:schemeClr val="tx1"/>
              </a:solidFill>
            </a:rPr>
            <a:t>5 066 EUR do 303 960 EUR (za każdy dzień naruszenia)</a:t>
          </a:r>
        </a:p>
      </dsp:txBody>
      <dsp:txXfrm>
        <a:off x="6022044" y="218802"/>
        <a:ext cx="2857409" cy="675324"/>
      </dsp:txXfrm>
    </dsp:sp>
    <dsp:sp modelId="{0232BD6D-63EF-4EAF-AF81-A77CFE9D1140}">
      <dsp:nvSpPr>
        <dsp:cNvPr id="0" name=""/>
        <dsp:cNvSpPr/>
      </dsp:nvSpPr>
      <dsp:spPr>
        <a:xfrm rot="2463450">
          <a:off x="5464348" y="1149813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5019" y="1144063"/>
        <a:ext cx="30596" cy="30596"/>
      </dsp:txXfrm>
    </dsp:sp>
    <dsp:sp modelId="{09681469-3A93-470A-862E-F73386DC977D}">
      <dsp:nvSpPr>
        <dsp:cNvPr id="0" name=""/>
        <dsp:cNvSpPr/>
      </dsp:nvSpPr>
      <dsp:spPr>
        <a:xfrm>
          <a:off x="6001034" y="1001655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kara </a:t>
          </a:r>
          <a:r>
            <a:rPr lang="pl-PL" sz="1600" kern="1200">
              <a:solidFill>
                <a:schemeClr val="tx1"/>
              </a:solidFill>
            </a:rPr>
            <a:t>ryczałtowa: </a:t>
          </a:r>
          <a:br>
            <a:rPr lang="pl-PL" sz="1600" kern="1200">
              <a:solidFill>
                <a:schemeClr val="tx1"/>
              </a:solidFill>
            </a:rPr>
          </a:br>
          <a:r>
            <a:rPr lang="pl-PL" sz="1600" kern="1200">
              <a:solidFill>
                <a:schemeClr val="tx1"/>
              </a:solidFill>
            </a:rPr>
            <a:t>(4 300 000 EUR - 50 034 200 EUR)</a:t>
          </a:r>
        </a:p>
      </dsp:txBody>
      <dsp:txXfrm>
        <a:off x="6022044" y="1022665"/>
        <a:ext cx="2857409" cy="675324"/>
      </dsp:txXfrm>
    </dsp:sp>
    <dsp:sp modelId="{2CF6B2D2-3E4A-4FB0-8B23-413BA5545ECB}">
      <dsp:nvSpPr>
        <dsp:cNvPr id="0" name=""/>
        <dsp:cNvSpPr/>
      </dsp:nvSpPr>
      <dsp:spPr>
        <a:xfrm>
          <a:off x="8927" y="1875795"/>
          <a:ext cx="2534619" cy="576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solidFill>
                <a:schemeClr val="tx1"/>
              </a:solidFill>
            </a:rPr>
            <a:t>Województwo</a:t>
          </a:r>
        </a:p>
      </dsp:txBody>
      <dsp:txXfrm>
        <a:off x="25821" y="1892689"/>
        <a:ext cx="2500831" cy="543003"/>
      </dsp:txXfrm>
    </dsp:sp>
    <dsp:sp modelId="{884578BE-7F3B-4913-980A-086D0AD3CD7B}">
      <dsp:nvSpPr>
        <dsp:cNvPr id="0" name=""/>
        <dsp:cNvSpPr/>
      </dsp:nvSpPr>
      <dsp:spPr>
        <a:xfrm>
          <a:off x="2543547" y="2154642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762728" y="2152655"/>
        <a:ext cx="23071" cy="23071"/>
      </dsp:txXfrm>
    </dsp:sp>
    <dsp:sp modelId="{F460D592-7572-4FC0-B647-354846EFDDB5}">
      <dsp:nvSpPr>
        <dsp:cNvPr id="0" name=""/>
        <dsp:cNvSpPr/>
      </dsp:nvSpPr>
      <dsp:spPr>
        <a:xfrm>
          <a:off x="3004981" y="1791249"/>
          <a:ext cx="2534619" cy="745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niedotrzymanie terminu uchwalenia POP</a:t>
          </a:r>
        </a:p>
      </dsp:txBody>
      <dsp:txXfrm>
        <a:off x="3026827" y="1813095"/>
        <a:ext cx="2490927" cy="702192"/>
      </dsp:txXfrm>
    </dsp:sp>
    <dsp:sp modelId="{F13D6D8B-84C0-493F-8B76-C31D2084A35C}">
      <dsp:nvSpPr>
        <dsp:cNvPr id="0" name=""/>
        <dsp:cNvSpPr/>
      </dsp:nvSpPr>
      <dsp:spPr>
        <a:xfrm>
          <a:off x="5539601" y="2154642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8781" y="2152655"/>
        <a:ext cx="23071" cy="23071"/>
      </dsp:txXfrm>
    </dsp:sp>
    <dsp:sp modelId="{BEFCAF9C-6AFF-4E58-89F6-213565300B84}">
      <dsp:nvSpPr>
        <dsp:cNvPr id="0" name=""/>
        <dsp:cNvSpPr/>
      </dsp:nvSpPr>
      <dsp:spPr>
        <a:xfrm>
          <a:off x="6001034" y="1805519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kary:</a:t>
          </a:r>
          <a:r>
            <a:rPr lang="pl-PL" sz="1600" kern="1200">
              <a:solidFill>
                <a:schemeClr val="tx1"/>
              </a:solidFill>
            </a:rPr>
            <a:t/>
          </a:r>
          <a:br>
            <a:rPr lang="pl-PL" sz="1600" kern="1200">
              <a:solidFill>
                <a:schemeClr val="tx1"/>
              </a:solidFill>
            </a:rPr>
          </a:br>
          <a:r>
            <a:rPr lang="pl-PL" sz="1600" kern="1200">
              <a:solidFill>
                <a:schemeClr val="tx1"/>
              </a:solidFill>
            </a:rPr>
            <a:t>(50 000 zł - 500 000 zł)</a:t>
          </a:r>
        </a:p>
      </dsp:txBody>
      <dsp:txXfrm>
        <a:off x="6022044" y="1826529"/>
        <a:ext cx="2857409" cy="675324"/>
      </dsp:txXfrm>
    </dsp:sp>
    <dsp:sp modelId="{7C9C52B9-F251-4EA0-A8B1-6D3479371F53}">
      <dsp:nvSpPr>
        <dsp:cNvPr id="0" name=""/>
        <dsp:cNvSpPr/>
      </dsp:nvSpPr>
      <dsp:spPr>
        <a:xfrm>
          <a:off x="8927" y="2708198"/>
          <a:ext cx="2534619" cy="576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solidFill>
                <a:schemeClr val="tx1"/>
              </a:solidFill>
            </a:rPr>
            <a:t>Gmina</a:t>
          </a:r>
        </a:p>
      </dsp:txBody>
      <dsp:txXfrm>
        <a:off x="25821" y="2725092"/>
        <a:ext cx="2500831" cy="543003"/>
      </dsp:txXfrm>
    </dsp:sp>
    <dsp:sp modelId="{B1A9F3D1-0361-4CDD-90F9-6605E5D56D6E}">
      <dsp:nvSpPr>
        <dsp:cNvPr id="0" name=""/>
        <dsp:cNvSpPr/>
      </dsp:nvSpPr>
      <dsp:spPr>
        <a:xfrm>
          <a:off x="2543547" y="2987045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762728" y="2985058"/>
        <a:ext cx="23071" cy="23071"/>
      </dsp:txXfrm>
    </dsp:sp>
    <dsp:sp modelId="{725D89C6-00F4-4233-9C76-1AFCD3B30F0C}">
      <dsp:nvSpPr>
        <dsp:cNvPr id="0" name=""/>
        <dsp:cNvSpPr/>
      </dsp:nvSpPr>
      <dsp:spPr>
        <a:xfrm>
          <a:off x="3004981" y="2623652"/>
          <a:ext cx="2534619" cy="745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niedotrzymanie terminów realizacji działań naprawczych</a:t>
          </a:r>
        </a:p>
      </dsp:txBody>
      <dsp:txXfrm>
        <a:off x="3026827" y="2645498"/>
        <a:ext cx="2490927" cy="702192"/>
      </dsp:txXfrm>
    </dsp:sp>
    <dsp:sp modelId="{2E1B7D02-9DA4-4E5E-BA6D-90AB1B95AEF8}">
      <dsp:nvSpPr>
        <dsp:cNvPr id="0" name=""/>
        <dsp:cNvSpPr/>
      </dsp:nvSpPr>
      <dsp:spPr>
        <a:xfrm>
          <a:off x="5539601" y="2987045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8781" y="2985058"/>
        <a:ext cx="23071" cy="23071"/>
      </dsp:txXfrm>
    </dsp:sp>
    <dsp:sp modelId="{118C9935-C67A-42AE-B48A-6B80D75E31AB}">
      <dsp:nvSpPr>
        <dsp:cNvPr id="0" name=""/>
        <dsp:cNvSpPr/>
      </dsp:nvSpPr>
      <dsp:spPr>
        <a:xfrm>
          <a:off x="6001034" y="2637922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kary:</a:t>
          </a:r>
          <a:r>
            <a:rPr lang="pl-PL" sz="1600" kern="1200">
              <a:solidFill>
                <a:schemeClr val="tx1"/>
              </a:solidFill>
            </a:rPr>
            <a:t/>
          </a:r>
          <a:br>
            <a:rPr lang="pl-PL" sz="1600" kern="1200">
              <a:solidFill>
                <a:schemeClr val="tx1"/>
              </a:solidFill>
            </a:rPr>
          </a:br>
          <a:r>
            <a:rPr lang="pl-PL" sz="1600" kern="1200">
              <a:solidFill>
                <a:schemeClr val="tx1"/>
              </a:solidFill>
            </a:rPr>
            <a:t>(50 000 zł - 500 000 zł)</a:t>
          </a:r>
        </a:p>
      </dsp:txBody>
      <dsp:txXfrm>
        <a:off x="6022044" y="2658932"/>
        <a:ext cx="2857409" cy="675324"/>
      </dsp:txXfrm>
    </dsp:sp>
    <dsp:sp modelId="{EB293EC6-E7AE-4795-9ADA-2186DF60E284}">
      <dsp:nvSpPr>
        <dsp:cNvPr id="0" name=""/>
        <dsp:cNvSpPr/>
      </dsp:nvSpPr>
      <dsp:spPr>
        <a:xfrm>
          <a:off x="8927" y="4189642"/>
          <a:ext cx="2534619" cy="576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solidFill>
                <a:schemeClr val="tx1"/>
              </a:solidFill>
            </a:rPr>
            <a:t>Mieszkańcy</a:t>
          </a:r>
        </a:p>
      </dsp:txBody>
      <dsp:txXfrm>
        <a:off x="25821" y="4206536"/>
        <a:ext cx="2500831" cy="543003"/>
      </dsp:txXfrm>
    </dsp:sp>
    <dsp:sp modelId="{9A90A407-B57F-44D4-85F0-EDBC0B126CB9}">
      <dsp:nvSpPr>
        <dsp:cNvPr id="0" name=""/>
        <dsp:cNvSpPr/>
      </dsp:nvSpPr>
      <dsp:spPr>
        <a:xfrm>
          <a:off x="2543547" y="4468489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762728" y="4466502"/>
        <a:ext cx="23071" cy="23071"/>
      </dsp:txXfrm>
    </dsp:sp>
    <dsp:sp modelId="{2B48D3B1-11DF-4586-B0CE-74534C3EC082}">
      <dsp:nvSpPr>
        <dsp:cNvPr id="0" name=""/>
        <dsp:cNvSpPr/>
      </dsp:nvSpPr>
      <dsp:spPr>
        <a:xfrm>
          <a:off x="3004981" y="4105096"/>
          <a:ext cx="2534619" cy="745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brak poprawy jakości powietrza</a:t>
          </a:r>
        </a:p>
      </dsp:txBody>
      <dsp:txXfrm>
        <a:off x="3026827" y="4126942"/>
        <a:ext cx="2490927" cy="702192"/>
      </dsp:txXfrm>
    </dsp:sp>
    <dsp:sp modelId="{3E108F38-C854-4032-9666-2031FE09752B}">
      <dsp:nvSpPr>
        <dsp:cNvPr id="0" name=""/>
        <dsp:cNvSpPr/>
      </dsp:nvSpPr>
      <dsp:spPr>
        <a:xfrm rot="19136550">
          <a:off x="5464348" y="4267523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5019" y="4261774"/>
        <a:ext cx="30596" cy="30596"/>
      </dsp:txXfrm>
    </dsp:sp>
    <dsp:sp modelId="{A7E91041-0A79-4DD6-A484-36C463108B7A}">
      <dsp:nvSpPr>
        <dsp:cNvPr id="0" name=""/>
        <dsp:cNvSpPr/>
      </dsp:nvSpPr>
      <dsp:spPr>
        <a:xfrm>
          <a:off x="6001034" y="3717434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narażenie na szkodliwe oddziaływanie zanieczyszczeń powietrza</a:t>
          </a:r>
        </a:p>
      </dsp:txBody>
      <dsp:txXfrm>
        <a:off x="6022044" y="3738444"/>
        <a:ext cx="2857409" cy="675324"/>
      </dsp:txXfrm>
    </dsp:sp>
    <dsp:sp modelId="{3F2E6616-8ED6-4AF7-8D9E-B038C9E009FF}">
      <dsp:nvSpPr>
        <dsp:cNvPr id="0" name=""/>
        <dsp:cNvSpPr/>
      </dsp:nvSpPr>
      <dsp:spPr>
        <a:xfrm rot="19457599">
          <a:off x="8847052" y="3900730"/>
          <a:ext cx="56825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68257" y="95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9116974" y="3896072"/>
        <a:ext cx="28412" cy="28412"/>
      </dsp:txXfrm>
    </dsp:sp>
    <dsp:sp modelId="{740401BD-8BD4-4837-B46A-DC6354B40B7D}">
      <dsp:nvSpPr>
        <dsp:cNvPr id="0" name=""/>
        <dsp:cNvSpPr/>
      </dsp:nvSpPr>
      <dsp:spPr>
        <a:xfrm>
          <a:off x="9361897" y="3456055"/>
          <a:ext cx="2534619" cy="5767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</a:rPr>
            <a:t>skrócenie życia </a:t>
          </a:r>
          <a:br>
            <a:rPr lang="pl-PL" sz="1800" kern="1200" dirty="0">
              <a:solidFill>
                <a:schemeClr val="tx1"/>
              </a:solidFill>
            </a:rPr>
          </a:br>
          <a:r>
            <a:rPr lang="pl-PL" sz="1800" kern="1200" dirty="0">
              <a:solidFill>
                <a:schemeClr val="tx1"/>
              </a:solidFill>
            </a:rPr>
            <a:t>o ok. 8 – 10 miesięcy</a:t>
          </a:r>
        </a:p>
      </dsp:txBody>
      <dsp:txXfrm>
        <a:off x="9378791" y="3472949"/>
        <a:ext cx="2500831" cy="543003"/>
      </dsp:txXfrm>
    </dsp:sp>
    <dsp:sp modelId="{A25915BF-02B7-4C5E-8CD8-E7EA04FC4536}">
      <dsp:nvSpPr>
        <dsp:cNvPr id="0" name=""/>
        <dsp:cNvSpPr/>
      </dsp:nvSpPr>
      <dsp:spPr>
        <a:xfrm rot="2142401">
          <a:off x="8847052" y="4232385"/>
          <a:ext cx="56825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68257" y="95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9116974" y="4227728"/>
        <a:ext cx="28412" cy="28412"/>
      </dsp:txXfrm>
    </dsp:sp>
    <dsp:sp modelId="{D6BA2451-03B4-467C-B893-EFDAA5703189}">
      <dsp:nvSpPr>
        <dsp:cNvPr id="0" name=""/>
        <dsp:cNvSpPr/>
      </dsp:nvSpPr>
      <dsp:spPr>
        <a:xfrm>
          <a:off x="9361897" y="4119366"/>
          <a:ext cx="2534619" cy="5767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</a:rPr>
            <a:t>koszty zdrowotne: </a:t>
          </a:r>
          <a:br>
            <a:rPr lang="pl-PL" sz="1800" kern="1200">
              <a:solidFill>
                <a:schemeClr val="tx1"/>
              </a:solidFill>
            </a:rPr>
          </a:br>
          <a:r>
            <a:rPr lang="pl-PL" sz="1800" kern="1200">
              <a:solidFill>
                <a:schemeClr val="tx1"/>
              </a:solidFill>
            </a:rPr>
            <a:t>800 zł/miesiąc</a:t>
          </a:r>
        </a:p>
      </dsp:txBody>
      <dsp:txXfrm>
        <a:off x="9378791" y="4136260"/>
        <a:ext cx="2500831" cy="543003"/>
      </dsp:txXfrm>
    </dsp:sp>
    <dsp:sp modelId="{E7E71348-597A-4AD2-89BB-2C46FFC07BEA}">
      <dsp:nvSpPr>
        <dsp:cNvPr id="0" name=""/>
        <dsp:cNvSpPr/>
      </dsp:nvSpPr>
      <dsp:spPr>
        <a:xfrm rot="2463450">
          <a:off x="5464348" y="4669455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5019" y="4663705"/>
        <a:ext cx="30596" cy="30596"/>
      </dsp:txXfrm>
    </dsp:sp>
    <dsp:sp modelId="{E7D14C11-ADBC-48AB-959D-26A4327F5D3B}">
      <dsp:nvSpPr>
        <dsp:cNvPr id="0" name=""/>
        <dsp:cNvSpPr/>
      </dsp:nvSpPr>
      <dsp:spPr>
        <a:xfrm>
          <a:off x="6001034" y="4521297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kary </a:t>
          </a:r>
          <a:r>
            <a:rPr lang="pl-PL" sz="1600" kern="1200">
              <a:solidFill>
                <a:schemeClr val="tx1"/>
              </a:solidFill>
            </a:rPr>
            <a:t>za</a:t>
          </a:r>
          <a:r>
            <a:rPr lang="pl-PL" sz="1600" b="1" kern="1200">
              <a:solidFill>
                <a:schemeClr val="tx1"/>
              </a:solidFill>
            </a:rPr>
            <a:t> </a:t>
          </a:r>
          <a:r>
            <a:rPr lang="pl-PL" sz="1600" kern="1200">
              <a:solidFill>
                <a:schemeClr val="tx1"/>
              </a:solidFill>
            </a:rPr>
            <a:t>nierealizowanie działań krótkoterminowych: 500 zł – 5 000 zł</a:t>
          </a:r>
        </a:p>
      </dsp:txBody>
      <dsp:txXfrm>
        <a:off x="6022044" y="4542307"/>
        <a:ext cx="2857409" cy="67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A4944-F209-4F65-B63D-E6D5C5D920FC}">
      <dsp:nvSpPr>
        <dsp:cNvPr id="0" name=""/>
        <dsp:cNvSpPr/>
      </dsp:nvSpPr>
      <dsp:spPr>
        <a:xfrm>
          <a:off x="1192860" y="1107208"/>
          <a:ext cx="2758310" cy="275831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Przekroczenia dotyczą wszystkich stref w województwie mazowieckim </a:t>
          </a:r>
        </a:p>
      </dsp:txBody>
      <dsp:txXfrm>
        <a:off x="1596805" y="1511153"/>
        <a:ext cx="1950420" cy="1950420"/>
      </dsp:txXfrm>
    </dsp:sp>
    <dsp:sp modelId="{DFCB624E-E08E-464C-A94A-EBC6C4129E3D}">
      <dsp:nvSpPr>
        <dsp:cNvPr id="0" name=""/>
        <dsp:cNvSpPr/>
      </dsp:nvSpPr>
      <dsp:spPr>
        <a:xfrm>
          <a:off x="1728904" y="-168461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Pył zawieszony PM10</a:t>
          </a:r>
        </a:p>
      </dsp:txBody>
      <dsp:txXfrm>
        <a:off x="1975846" y="82997"/>
        <a:ext cx="1192339" cy="1214145"/>
      </dsp:txXfrm>
    </dsp:sp>
    <dsp:sp modelId="{34237B6D-10EE-4F09-8DAD-24162E694912}">
      <dsp:nvSpPr>
        <dsp:cNvPr id="0" name=""/>
        <dsp:cNvSpPr/>
      </dsp:nvSpPr>
      <dsp:spPr>
        <a:xfrm>
          <a:off x="3525198" y="1627833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Pył zawieszony PM2,5</a:t>
          </a:r>
        </a:p>
      </dsp:txBody>
      <dsp:txXfrm>
        <a:off x="3772140" y="1879291"/>
        <a:ext cx="1192339" cy="1214145"/>
      </dsp:txXfrm>
    </dsp:sp>
    <dsp:sp modelId="{F4BDC7D6-6E72-4E46-829E-563231A9E6C5}">
      <dsp:nvSpPr>
        <dsp:cNvPr id="0" name=""/>
        <dsp:cNvSpPr/>
      </dsp:nvSpPr>
      <dsp:spPr>
        <a:xfrm>
          <a:off x="1728904" y="3424127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err="1"/>
            <a:t>Benzo</a:t>
          </a:r>
          <a:r>
            <a:rPr lang="pl-PL" sz="1600" kern="1200"/>
            <a:t>(a)pi-ren</a:t>
          </a:r>
        </a:p>
      </dsp:txBody>
      <dsp:txXfrm>
        <a:off x="1975846" y="3675585"/>
        <a:ext cx="1192339" cy="1214145"/>
      </dsp:txXfrm>
    </dsp:sp>
    <dsp:sp modelId="{D7677C30-854E-4394-97D7-F095BB2D3635}">
      <dsp:nvSpPr>
        <dsp:cNvPr id="0" name=""/>
        <dsp:cNvSpPr/>
      </dsp:nvSpPr>
      <dsp:spPr>
        <a:xfrm>
          <a:off x="-67390" y="1627833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Dwutlenek azotu (tylko strefa aglomeracja warszaw-ska)</a:t>
          </a:r>
        </a:p>
      </dsp:txBody>
      <dsp:txXfrm>
        <a:off x="179552" y="1879291"/>
        <a:ext cx="1192339" cy="1214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C8F4-B550-4CB1-9F2E-E45159F1B173}">
      <dsp:nvSpPr>
        <dsp:cNvPr id="0" name=""/>
        <dsp:cNvSpPr/>
      </dsp:nvSpPr>
      <dsp:spPr>
        <a:xfrm>
          <a:off x="0" y="0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Edukacja ekologiczna</a:t>
          </a:r>
        </a:p>
      </dsp:txBody>
      <dsp:txXfrm>
        <a:off x="59606" y="59606"/>
        <a:ext cx="2115988" cy="1101829"/>
      </dsp:txXfrm>
    </dsp:sp>
    <dsp:sp modelId="{D25B12FF-4CF9-47A1-A855-40103F9D24BF}">
      <dsp:nvSpPr>
        <dsp:cNvPr id="0" name=""/>
        <dsp:cNvSpPr/>
      </dsp:nvSpPr>
      <dsp:spPr>
        <a:xfrm>
          <a:off x="0" y="1542088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Kontrola przestrzegania przepisów</a:t>
          </a:r>
        </a:p>
      </dsp:txBody>
      <dsp:txXfrm>
        <a:off x="59606" y="1601694"/>
        <a:ext cx="2115988" cy="1101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447-4A95-4520-A592-128D7D6B12EB}">
      <dsp:nvSpPr>
        <dsp:cNvPr id="0" name=""/>
        <dsp:cNvSpPr/>
      </dsp:nvSpPr>
      <dsp:spPr>
        <a:xfrm>
          <a:off x="0" y="486740"/>
          <a:ext cx="3413103" cy="17945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Ograniczenie niskiej emisji</a:t>
          </a:r>
        </a:p>
      </dsp:txBody>
      <dsp:txXfrm>
        <a:off x="87601" y="574341"/>
        <a:ext cx="3237901" cy="1619315"/>
      </dsp:txXfrm>
    </dsp:sp>
    <dsp:sp modelId="{DACDB6BD-5A23-423E-86F1-48588AF9F47A}">
      <dsp:nvSpPr>
        <dsp:cNvPr id="0" name=""/>
        <dsp:cNvSpPr/>
      </dsp:nvSpPr>
      <dsp:spPr>
        <a:xfrm>
          <a:off x="0" y="2291903"/>
          <a:ext cx="3413103" cy="1003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Czyszczenie ulic</a:t>
          </a:r>
          <a:r>
            <a:rPr lang="pl-PL" sz="2400" kern="1200" dirty="0">
              <a:latin typeface="Arial" panose="020B0604020202020204"/>
            </a:rPr>
            <a:t> </a:t>
          </a:r>
          <a:br>
            <a:rPr lang="pl-PL" sz="2400" kern="1200" dirty="0">
              <a:latin typeface="Arial" panose="020B0604020202020204"/>
            </a:rPr>
          </a:br>
          <a:r>
            <a:rPr lang="pl-PL" sz="2400" kern="1200" dirty="0"/>
            <a:t>i zakaz</a:t>
          </a:r>
          <a:r>
            <a:rPr lang="pl-PL" sz="2400" kern="1200" dirty="0">
              <a:latin typeface="Arial" panose="020B0604020202020204"/>
            </a:rPr>
            <a:t> </a:t>
          </a:r>
          <a:r>
            <a:rPr lang="pl-PL" sz="2400" kern="1200" dirty="0"/>
            <a:t> używania dmuchaw</a:t>
          </a:r>
          <a:endParaRPr lang="pl-PL" sz="2400" kern="1200" dirty="0">
            <a:latin typeface="Arial" panose="020B0604020202020204"/>
          </a:endParaRPr>
        </a:p>
      </dsp:txBody>
      <dsp:txXfrm>
        <a:off x="48978" y="2340881"/>
        <a:ext cx="3315147" cy="905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06F4-CE84-4F13-B252-AFD2A46EAA2A}">
      <dsp:nvSpPr>
        <dsp:cNvPr id="0" name=""/>
        <dsp:cNvSpPr/>
      </dsp:nvSpPr>
      <dsp:spPr>
        <a:xfrm>
          <a:off x="-4844902" y="-742500"/>
          <a:ext cx="5770471" cy="5770471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D16-4619-47FF-8E82-4D58C97A1D64}">
      <dsp:nvSpPr>
        <dsp:cNvPr id="0" name=""/>
        <dsp:cNvSpPr/>
      </dsp:nvSpPr>
      <dsp:spPr>
        <a:xfrm>
          <a:off x="405003" y="267756"/>
          <a:ext cx="11441758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+mn-lt"/>
            </a:rPr>
            <a:t>termin 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- 31 grudnia 2021 r. </a:t>
          </a:r>
        </a:p>
      </dsp:txBody>
      <dsp:txXfrm>
        <a:off x="405003" y="267756"/>
        <a:ext cx="11441758" cy="535855"/>
      </dsp:txXfrm>
    </dsp:sp>
    <dsp:sp modelId="{A13A2750-00B2-487C-9D96-779B17FED34D}">
      <dsp:nvSpPr>
        <dsp:cNvPr id="0" name=""/>
        <dsp:cNvSpPr/>
      </dsp:nvSpPr>
      <dsp:spPr>
        <a:xfrm>
          <a:off x="70093" y="200774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DFA29-8C30-4045-B2B2-BD2F6304FE50}">
      <dsp:nvSpPr>
        <dsp:cNvPr id="0" name=""/>
        <dsp:cNvSpPr/>
      </dsp:nvSpPr>
      <dsp:spPr>
        <a:xfrm>
          <a:off x="788981" y="1071281"/>
          <a:ext cx="11057780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+mn-lt"/>
            </a:rPr>
            <a:t>coroczna aktualizacja</a:t>
          </a:r>
        </a:p>
      </dsp:txBody>
      <dsp:txXfrm>
        <a:off x="788981" y="1071281"/>
        <a:ext cx="11057780" cy="535855"/>
      </dsp:txXfrm>
    </dsp:sp>
    <dsp:sp modelId="{780B395A-1171-4885-B1CA-59DDF91E8B5A}">
      <dsp:nvSpPr>
        <dsp:cNvPr id="0" name=""/>
        <dsp:cNvSpPr/>
      </dsp:nvSpPr>
      <dsp:spPr>
        <a:xfrm>
          <a:off x="454072" y="1004299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F47D8-9FF2-4169-AD58-0F8CC31198A2}">
      <dsp:nvSpPr>
        <dsp:cNvPr id="0" name=""/>
        <dsp:cNvSpPr/>
      </dsp:nvSpPr>
      <dsp:spPr>
        <a:xfrm>
          <a:off x="906831" y="1874807"/>
          <a:ext cx="10939929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jednoznaczne wskazanie wszystkich </a:t>
          </a:r>
          <a:r>
            <a:rPr lang="pl-PL" sz="1800" kern="1200" dirty="0" smtClean="0">
              <a:solidFill>
                <a:schemeClr val="tx1"/>
              </a:solidFill>
              <a:latin typeface="+mn-lt"/>
            </a:rPr>
            <a:t>źródeł 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ciepła w każdym lokalu lub budynku ogrzewanym indywidualnie</a:t>
          </a:r>
          <a:endParaRPr lang="pl-PL" sz="1800" kern="1200" dirty="0">
            <a:latin typeface="+mn-lt"/>
          </a:endParaRPr>
        </a:p>
      </dsp:txBody>
      <dsp:txXfrm>
        <a:off x="906831" y="1874807"/>
        <a:ext cx="10939929" cy="535855"/>
      </dsp:txXfrm>
    </dsp:sp>
    <dsp:sp modelId="{CC8B2305-B1BF-44F9-9460-549E8713A8B0}">
      <dsp:nvSpPr>
        <dsp:cNvPr id="0" name=""/>
        <dsp:cNvSpPr/>
      </dsp:nvSpPr>
      <dsp:spPr>
        <a:xfrm>
          <a:off x="571922" y="1807825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3943F-36FB-4C3B-85FD-4401F71E5A1F}">
      <dsp:nvSpPr>
        <dsp:cNvPr id="0" name=""/>
        <dsp:cNvSpPr/>
      </dsp:nvSpPr>
      <dsp:spPr>
        <a:xfrm>
          <a:off x="788981" y="2678333"/>
          <a:ext cx="11057780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+mn-lt"/>
            </a:rPr>
            <a:t>metody: wywiadu bezpośredniego, rejestrowa, kombinowana, inne</a:t>
          </a:r>
        </a:p>
      </dsp:txBody>
      <dsp:txXfrm>
        <a:off x="788981" y="2678333"/>
        <a:ext cx="11057780" cy="535855"/>
      </dsp:txXfrm>
    </dsp:sp>
    <dsp:sp modelId="{452D53E9-460F-465A-9262-A14F1B780945}">
      <dsp:nvSpPr>
        <dsp:cNvPr id="0" name=""/>
        <dsp:cNvSpPr/>
      </dsp:nvSpPr>
      <dsp:spPr>
        <a:xfrm>
          <a:off x="454072" y="2611351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225FA-DA77-403A-9F8D-19EEFC033DE5}">
      <dsp:nvSpPr>
        <dsp:cNvPr id="0" name=""/>
        <dsp:cNvSpPr/>
      </dsp:nvSpPr>
      <dsp:spPr>
        <a:xfrm>
          <a:off x="405003" y="3481858"/>
          <a:ext cx="11441758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dla lokali lub budynków, których użytkownicy uniemożliwili przeprowadzenie inwentaryzacji, za sposób ogrzewania uznaje się wykorzystanie najbardziej emisyjnego źródła bezklasowego (</a:t>
          </a:r>
          <a:r>
            <a:rPr lang="pl-PL" sz="1800" kern="1200" dirty="0" err="1">
              <a:solidFill>
                <a:schemeClr val="tx1"/>
              </a:solidFill>
              <a:latin typeface="+mn-lt"/>
            </a:rPr>
            <a:t>nieekologicznego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)</a:t>
          </a:r>
        </a:p>
      </dsp:txBody>
      <dsp:txXfrm>
        <a:off x="405003" y="3481858"/>
        <a:ext cx="11441758" cy="535855"/>
      </dsp:txXfrm>
    </dsp:sp>
    <dsp:sp modelId="{EDF6F5BE-4C42-4525-BC10-80985698DA2C}">
      <dsp:nvSpPr>
        <dsp:cNvPr id="0" name=""/>
        <dsp:cNvSpPr/>
      </dsp:nvSpPr>
      <dsp:spPr>
        <a:xfrm>
          <a:off x="70093" y="3414876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49FE7-B4D3-4EB7-AD67-54787A5D4E88}">
      <dsp:nvSpPr>
        <dsp:cNvPr id="0" name=""/>
        <dsp:cNvSpPr/>
      </dsp:nvSpPr>
      <dsp:spPr>
        <a:xfrm>
          <a:off x="0" y="559812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C929C5-6E53-44B7-A2B8-ACB7C918C298}">
      <dsp:nvSpPr>
        <dsp:cNvPr id="0" name=""/>
        <dsp:cNvSpPr/>
      </dsp:nvSpPr>
      <dsp:spPr>
        <a:xfrm>
          <a:off x="98630" y="2335014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nie wprowadzamy rozwiązań wymagających intensywnej pielęgnacji</a:t>
          </a:r>
          <a:endParaRPr lang="pl-PL" sz="1800" kern="1200" dirty="0"/>
        </a:p>
      </dsp:txBody>
      <dsp:txXfrm>
        <a:off x="98630" y="2335014"/>
        <a:ext cx="2709745" cy="1809493"/>
      </dsp:txXfrm>
    </dsp:sp>
    <dsp:sp modelId="{463039AE-8967-408D-8B5D-EFBD8A360F4E}">
      <dsp:nvSpPr>
        <dsp:cNvPr id="0" name=""/>
        <dsp:cNvSpPr/>
      </dsp:nvSpPr>
      <dsp:spPr>
        <a:xfrm>
          <a:off x="3000868" y="559812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DA18FA-2E7D-4A21-90E0-1DD6BB2C08A2}">
      <dsp:nvSpPr>
        <dsp:cNvPr id="0" name=""/>
        <dsp:cNvSpPr/>
      </dsp:nvSpPr>
      <dsp:spPr>
        <a:xfrm>
          <a:off x="3128602" y="2335014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najwięcej zieleni: wzdłuż dróg o dużym natężeniu ruchu</a:t>
          </a:r>
          <a:endParaRPr lang="pl-PL" sz="1800" kern="1200" dirty="0"/>
        </a:p>
      </dsp:txBody>
      <dsp:txXfrm>
        <a:off x="3128602" y="2335014"/>
        <a:ext cx="2709745" cy="1809493"/>
      </dsp:txXfrm>
    </dsp:sp>
    <dsp:sp modelId="{E3352300-4BCB-41DE-B450-E8B3AA7B843F}">
      <dsp:nvSpPr>
        <dsp:cNvPr id="0" name=""/>
        <dsp:cNvSpPr/>
      </dsp:nvSpPr>
      <dsp:spPr>
        <a:xfrm>
          <a:off x="6030841" y="559812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6E1AE6-2870-423A-BC37-DEA7A40F669C}">
      <dsp:nvSpPr>
        <dsp:cNvPr id="0" name=""/>
        <dsp:cNvSpPr/>
      </dsp:nvSpPr>
      <dsp:spPr>
        <a:xfrm>
          <a:off x="6158574" y="2335014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wykorzystujemy: dachy, pionowe powierzchnie, filary mostów, ekrany przyuliczne, betonowe słupy, wiaty</a:t>
          </a:r>
          <a:endParaRPr lang="pl-PL" sz="1800" kern="1200"/>
        </a:p>
      </dsp:txBody>
      <dsp:txXfrm>
        <a:off x="6158574" y="2335014"/>
        <a:ext cx="2709745" cy="1809493"/>
      </dsp:txXfrm>
    </dsp:sp>
    <dsp:sp modelId="{9402F50A-E1D9-45E1-9E9D-4C19AED56299}">
      <dsp:nvSpPr>
        <dsp:cNvPr id="0" name=""/>
        <dsp:cNvSpPr/>
      </dsp:nvSpPr>
      <dsp:spPr>
        <a:xfrm>
          <a:off x="9060813" y="559812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DAA8D2-647A-495C-BC93-AA96A008E9E2}">
      <dsp:nvSpPr>
        <dsp:cNvPr id="0" name=""/>
        <dsp:cNvSpPr/>
      </dsp:nvSpPr>
      <dsp:spPr>
        <a:xfrm>
          <a:off x="9188547" y="2335014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Można doliczyć powierzchnie zieleni zrealizowane na terenie spółdzielni mieszkaniowych, wspólnot mieszkaniowych i w pasach drogowych dróg innych niż gminne.</a:t>
          </a:r>
          <a:endParaRPr lang="pl-PL" sz="1600" kern="1200" dirty="0"/>
        </a:p>
      </dsp:txBody>
      <dsp:txXfrm>
        <a:off x="9188547" y="2335014"/>
        <a:ext cx="2709745" cy="18094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53072-5C65-4C2F-B872-B0B45CC33709}">
      <dsp:nvSpPr>
        <dsp:cNvPr id="0" name=""/>
        <dsp:cNvSpPr/>
      </dsp:nvSpPr>
      <dsp:spPr>
        <a:xfrm rot="5400000">
          <a:off x="6762272" y="-2865510"/>
          <a:ext cx="1245651" cy="729161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/>
            <a:t>warsztaty/spotkania, wydarzenia z mieszkańcami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materiały edukacyjne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akcje bezpośrednie przy udziale m.in. straży miejskiej/gminnej, kominiarzy, urzędników, duchownych, nauczycieli, lekarzy</a:t>
          </a:r>
        </a:p>
      </dsp:txBody>
      <dsp:txXfrm rot="-5400000">
        <a:off x="3739288" y="218282"/>
        <a:ext cx="7230811" cy="1124035"/>
      </dsp:txXfrm>
    </dsp:sp>
    <dsp:sp modelId="{DBBA94AB-ABF4-42F6-97CE-614AF33DB4C0}">
      <dsp:nvSpPr>
        <dsp:cNvPr id="0" name=""/>
        <dsp:cNvSpPr/>
      </dsp:nvSpPr>
      <dsp:spPr>
        <a:xfrm>
          <a:off x="362247" y="1767"/>
          <a:ext cx="3377040" cy="15570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Rodzaje akcji edukacyjnych np.:</a:t>
          </a:r>
        </a:p>
      </dsp:txBody>
      <dsp:txXfrm>
        <a:off x="438257" y="77777"/>
        <a:ext cx="3225020" cy="1405043"/>
      </dsp:txXfrm>
    </dsp:sp>
    <dsp:sp modelId="{9E1C7511-AC11-4518-B2E9-A57CAC212279}">
      <dsp:nvSpPr>
        <dsp:cNvPr id="0" name=""/>
        <dsp:cNvSpPr/>
      </dsp:nvSpPr>
      <dsp:spPr>
        <a:xfrm>
          <a:off x="362247" y="1673135"/>
          <a:ext cx="3377040" cy="228606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altLang="pl-PL" sz="2400" b="0" i="0" u="none" strike="noStrike" kern="1200" cap="none" normalizeH="0" baseline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 kern="120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3844" y="1784732"/>
        <a:ext cx="3153846" cy="2062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4ECE7-EEBB-4A08-9CE3-07D314565E64}">
      <dsp:nvSpPr>
        <dsp:cNvPr id="0" name=""/>
        <dsp:cNvSpPr/>
      </dsp:nvSpPr>
      <dsp:spPr>
        <a:xfrm>
          <a:off x="9989" y="1156"/>
          <a:ext cx="6623365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czyszczenie ulic na mokro</a:t>
          </a:r>
          <a:endParaRPr lang="pl-PL" sz="3600" kern="1200" dirty="0"/>
        </a:p>
      </dsp:txBody>
      <dsp:txXfrm>
        <a:off x="47993" y="39160"/>
        <a:ext cx="6547357" cy="1221552"/>
      </dsp:txXfrm>
    </dsp:sp>
    <dsp:sp modelId="{0157BB8F-9DAA-4AB0-878B-C1C182468CCE}">
      <dsp:nvSpPr>
        <dsp:cNvPr id="0" name=""/>
        <dsp:cNvSpPr/>
      </dsp:nvSpPr>
      <dsp:spPr>
        <a:xfrm>
          <a:off x="16454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mycie dróg krajowych, wojewódzkich </a:t>
          </a:r>
          <a:br>
            <a:rPr lang="pl-PL" sz="1400" kern="1200" dirty="0" smtClean="0"/>
          </a:br>
          <a:r>
            <a:rPr lang="pl-PL" sz="1400" kern="1200" dirty="0" smtClean="0"/>
            <a:t>i powiatowych, przynajmniej </a:t>
          </a:r>
          <a:br>
            <a:rPr lang="pl-PL" sz="1400" kern="1200" dirty="0" smtClean="0"/>
          </a:br>
          <a:r>
            <a:rPr lang="pl-PL" sz="1400" kern="1200" dirty="0" smtClean="0"/>
            <a:t>6 razy w roku, </a:t>
          </a:r>
          <a:br>
            <a:rPr lang="pl-PL" sz="1400" kern="1200" dirty="0" smtClean="0"/>
          </a:br>
          <a:r>
            <a:rPr lang="pl-PL" sz="1400" kern="1200" dirty="0" smtClean="0"/>
            <a:t>w okresie wiosennym, letnim i jesiennym, </a:t>
          </a:r>
          <a:br>
            <a:rPr lang="pl-PL" sz="1400" kern="1200" dirty="0" smtClean="0"/>
          </a:br>
          <a:r>
            <a:rPr lang="pl-PL" sz="1400" kern="1200" dirty="0" smtClean="0"/>
            <a:t>w okresach bezdeszczowych </a:t>
          </a:r>
          <a:endParaRPr lang="pl-PL" sz="1400" kern="1200" dirty="0"/>
        </a:p>
      </dsp:txBody>
      <dsp:txXfrm>
        <a:off x="62443" y="1543738"/>
        <a:ext cx="1478196" cy="2558419"/>
      </dsp:txXfrm>
    </dsp:sp>
    <dsp:sp modelId="{E82E8929-5307-4686-B0ED-48E496ED4F1D}">
      <dsp:nvSpPr>
        <dsp:cNvPr id="0" name=""/>
        <dsp:cNvSpPr/>
      </dsp:nvSpPr>
      <dsp:spPr>
        <a:xfrm>
          <a:off x="1718523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mycie wszystkich ulic w obszarach zabudowanych raz w roku, </a:t>
          </a:r>
          <a:br>
            <a:rPr lang="pl-PL" sz="1600" kern="1200" dirty="0" smtClean="0"/>
          </a:br>
          <a:r>
            <a:rPr lang="pl-PL" sz="1600" kern="1200" dirty="0" smtClean="0"/>
            <a:t>po okresie zimowym (najpóźniej </a:t>
          </a:r>
          <a:br>
            <a:rPr lang="pl-PL" sz="1600" kern="1200" dirty="0" smtClean="0"/>
          </a:br>
          <a:r>
            <a:rPr lang="pl-PL" sz="1600" kern="1200" dirty="0" smtClean="0"/>
            <a:t>do 30 kwietnia)</a:t>
          </a:r>
          <a:endParaRPr lang="pl-PL" sz="1600" kern="1200" dirty="0"/>
        </a:p>
      </dsp:txBody>
      <dsp:txXfrm>
        <a:off x="1764512" y="1543738"/>
        <a:ext cx="1478196" cy="2558419"/>
      </dsp:txXfrm>
    </dsp:sp>
    <dsp:sp modelId="{6D413ADF-5429-429E-A3D3-1BA25FF6CD2B}">
      <dsp:nvSpPr>
        <dsp:cNvPr id="0" name=""/>
        <dsp:cNvSpPr/>
      </dsp:nvSpPr>
      <dsp:spPr>
        <a:xfrm>
          <a:off x="3420593" y="1497749"/>
          <a:ext cx="320629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Kto?</a:t>
          </a:r>
          <a:endParaRPr lang="pl-PL" sz="2000" kern="1200"/>
        </a:p>
      </dsp:txBody>
      <dsp:txXfrm>
        <a:off x="3458597" y="1535753"/>
        <a:ext cx="3130288" cy="1221552"/>
      </dsp:txXfrm>
    </dsp:sp>
    <dsp:sp modelId="{7F0BA196-48E0-4D63-8099-7FA2968D81F5}">
      <dsp:nvSpPr>
        <dsp:cNvPr id="0" name=""/>
        <dsp:cNvSpPr/>
      </dsp:nvSpPr>
      <dsp:spPr>
        <a:xfrm>
          <a:off x="3434018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samorządy gminne</a:t>
          </a:r>
          <a:endParaRPr lang="pl-PL" sz="2000" kern="1200"/>
        </a:p>
      </dsp:txBody>
      <dsp:txXfrm>
        <a:off x="3472022" y="2891665"/>
        <a:ext cx="1494166" cy="1221552"/>
      </dsp:txXfrm>
    </dsp:sp>
    <dsp:sp modelId="{4F922A33-04F7-4196-AE1C-AFC2F38C6E6C}">
      <dsp:nvSpPr>
        <dsp:cNvPr id="0" name=""/>
        <dsp:cNvSpPr/>
      </dsp:nvSpPr>
      <dsp:spPr>
        <a:xfrm>
          <a:off x="5070140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zarządy dróg krajowych, wojewódzkich i powiatowych</a:t>
          </a:r>
          <a:endParaRPr lang="pl-PL" sz="1600" kern="1200" dirty="0"/>
        </a:p>
      </dsp:txBody>
      <dsp:txXfrm>
        <a:off x="5108144" y="2891665"/>
        <a:ext cx="1494166" cy="1221552"/>
      </dsp:txXfrm>
    </dsp:sp>
    <dsp:sp modelId="{ED7A5C23-950C-4287-905C-A656C37777B3}">
      <dsp:nvSpPr>
        <dsp:cNvPr id="0" name=""/>
        <dsp:cNvSpPr/>
      </dsp:nvSpPr>
      <dsp:spPr>
        <a:xfrm>
          <a:off x="6897402" y="1156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zakaz używania spalinowych i elektrycznych dmuchaw do liści</a:t>
          </a:r>
          <a:endParaRPr lang="pl-PL" sz="2400" kern="1200" dirty="0"/>
        </a:p>
      </dsp:txBody>
      <dsp:txXfrm>
        <a:off x="6935406" y="39160"/>
        <a:ext cx="4775753" cy="1221552"/>
      </dsp:txXfrm>
    </dsp:sp>
    <dsp:sp modelId="{A79BC5B4-A656-4257-BE2E-39A1147D96BB}">
      <dsp:nvSpPr>
        <dsp:cNvPr id="0" name=""/>
        <dsp:cNvSpPr/>
      </dsp:nvSpPr>
      <dsp:spPr>
        <a:xfrm>
          <a:off x="6897402" y="1497749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Kto?</a:t>
          </a:r>
          <a:endParaRPr lang="pl-PL" sz="2000" kern="1200" dirty="0"/>
        </a:p>
      </dsp:txBody>
      <dsp:txXfrm>
        <a:off x="6935406" y="1535753"/>
        <a:ext cx="4775753" cy="1221552"/>
      </dsp:txXfrm>
    </dsp:sp>
    <dsp:sp modelId="{2A49992E-E33D-4F66-9B55-0268DF4A7544}">
      <dsp:nvSpPr>
        <dsp:cNvPr id="0" name=""/>
        <dsp:cNvSpPr/>
      </dsp:nvSpPr>
      <dsp:spPr>
        <a:xfrm>
          <a:off x="6910886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samorządy gminne</a:t>
          </a:r>
          <a:endParaRPr lang="pl-PL" sz="2000" kern="1200" dirty="0"/>
        </a:p>
      </dsp:txBody>
      <dsp:txXfrm>
        <a:off x="6948890" y="2891665"/>
        <a:ext cx="1497238" cy="1221552"/>
      </dsp:txXfrm>
    </dsp:sp>
    <dsp:sp modelId="{D1BC3F67-8D6A-416A-9E43-A7B8B8A41D87}">
      <dsp:nvSpPr>
        <dsp:cNvPr id="0" name=""/>
        <dsp:cNvSpPr/>
      </dsp:nvSpPr>
      <dsp:spPr>
        <a:xfrm>
          <a:off x="8550079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zarządy dróg krajowych, wojewódzkich i powiatowych</a:t>
          </a:r>
          <a:endParaRPr lang="pl-PL" sz="1600" kern="1200" dirty="0"/>
        </a:p>
      </dsp:txBody>
      <dsp:txXfrm>
        <a:off x="8588083" y="2891665"/>
        <a:ext cx="1497238" cy="1221552"/>
      </dsp:txXfrm>
    </dsp:sp>
    <dsp:sp modelId="{DD8EDB60-90FA-4D1A-9E3F-AE6D48756A0D}">
      <dsp:nvSpPr>
        <dsp:cNvPr id="0" name=""/>
        <dsp:cNvSpPr/>
      </dsp:nvSpPr>
      <dsp:spPr>
        <a:xfrm>
          <a:off x="10175853" y="286539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osoby fizyczne + </a:t>
          </a:r>
          <a:r>
            <a:rPr lang="pl-PL" sz="1600" b="0" i="0" u="none" kern="1200" dirty="0" smtClean="0"/>
            <a:t>podmioty korzystające ze środowiska</a:t>
          </a:r>
          <a:endParaRPr lang="pl-PL" sz="1600" kern="1200" dirty="0"/>
        </a:p>
      </dsp:txBody>
      <dsp:txXfrm>
        <a:off x="10213857" y="2903395"/>
        <a:ext cx="1497238" cy="12215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93656-69B6-4CD8-A999-F99F434EFC26}">
      <dsp:nvSpPr>
        <dsp:cNvPr id="0" name=""/>
        <dsp:cNvSpPr/>
      </dsp:nvSpPr>
      <dsp:spPr>
        <a:xfrm>
          <a:off x="650862" y="3541"/>
          <a:ext cx="3312425" cy="19874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"/>
              <a:cs typeface="Arial"/>
            </a:rPr>
            <a:t>Zwiększanie powierzchni zieleni, w tym wzdłuż największych ciągów komunikacyjnych</a:t>
          </a:r>
          <a:endParaRPr lang="pl-PL" sz="2000" kern="1200" dirty="0"/>
        </a:p>
      </dsp:txBody>
      <dsp:txXfrm>
        <a:off x="650862" y="3541"/>
        <a:ext cx="3312425" cy="1987455"/>
      </dsp:txXfrm>
    </dsp:sp>
    <dsp:sp modelId="{1840810F-A9B7-4BD3-8326-82A8ADC8BA9C}">
      <dsp:nvSpPr>
        <dsp:cNvPr id="0" name=""/>
        <dsp:cNvSpPr/>
      </dsp:nvSpPr>
      <dsp:spPr>
        <a:xfrm>
          <a:off x="4294530" y="3541"/>
          <a:ext cx="3312425" cy="19874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Poprawa jakości taboru komunikacji miejskiej</a:t>
          </a:r>
          <a:endParaRPr lang="pl-PL" sz="2000" kern="1200" dirty="0"/>
        </a:p>
      </dsp:txBody>
      <dsp:txXfrm>
        <a:off x="4294530" y="3541"/>
        <a:ext cx="3312425" cy="1987455"/>
      </dsp:txXfrm>
    </dsp:sp>
    <dsp:sp modelId="{ECDAD19C-FCAF-4401-AAD1-34D20C3AB715}">
      <dsp:nvSpPr>
        <dsp:cNvPr id="0" name=""/>
        <dsp:cNvSpPr/>
      </dsp:nvSpPr>
      <dsp:spPr>
        <a:xfrm>
          <a:off x="7938198" y="3541"/>
          <a:ext cx="3312425" cy="19874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Rozwój komunikacji tramwajowej</a:t>
          </a:r>
          <a:endParaRPr lang="pl-PL" sz="2000" kern="1200" dirty="0">
            <a:latin typeface="Arial"/>
            <a:cs typeface="Arial"/>
          </a:endParaRPr>
        </a:p>
      </dsp:txBody>
      <dsp:txXfrm>
        <a:off x="7938198" y="3541"/>
        <a:ext cx="3312425" cy="1987455"/>
      </dsp:txXfrm>
    </dsp:sp>
    <dsp:sp modelId="{2C2D5D28-6D6B-4D55-B28F-85AF5C41432A}">
      <dsp:nvSpPr>
        <dsp:cNvPr id="0" name=""/>
        <dsp:cNvSpPr/>
      </dsp:nvSpPr>
      <dsp:spPr>
        <a:xfrm>
          <a:off x="650862" y="2322239"/>
          <a:ext cx="3312425" cy="19874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"/>
              <a:cs typeface="Arial"/>
            </a:rPr>
            <a:t>Opracowanie raportu dotyczącego możliwości zminimalizowania zatorów i obniżenia emisji </a:t>
          </a:r>
          <a:r>
            <a:rPr lang="pl-PL" sz="2000" kern="1200" dirty="0" err="1" smtClean="0">
              <a:latin typeface="Arial"/>
              <a:cs typeface="Arial"/>
            </a:rPr>
            <a:t>ditlenku</a:t>
          </a:r>
          <a:r>
            <a:rPr lang="pl-PL" sz="2000" kern="1200" dirty="0" smtClean="0">
              <a:latin typeface="Arial"/>
              <a:cs typeface="Arial"/>
            </a:rPr>
            <a:t> azotu</a:t>
          </a:r>
          <a:endParaRPr lang="pl-PL" sz="2000" kern="1200" dirty="0">
            <a:latin typeface="Arial"/>
            <a:cs typeface="Arial"/>
          </a:endParaRPr>
        </a:p>
      </dsp:txBody>
      <dsp:txXfrm>
        <a:off x="650862" y="2322239"/>
        <a:ext cx="3312425" cy="1987455"/>
      </dsp:txXfrm>
    </dsp:sp>
    <dsp:sp modelId="{67DA9858-8C60-4886-B9C0-75013C430A94}">
      <dsp:nvSpPr>
        <dsp:cNvPr id="0" name=""/>
        <dsp:cNvSpPr/>
      </dsp:nvSpPr>
      <dsp:spPr>
        <a:xfrm>
          <a:off x="4294530" y="2322239"/>
          <a:ext cx="3312425" cy="19874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Przygotowanie szczegółowego planu stworzenia i wdrożenia stref ograniczonego transportu i wdrożenie stref w wersji pilotażowej i docelowej </a:t>
          </a:r>
          <a:endParaRPr lang="pl-PL" sz="2000" kern="1200" dirty="0" smtClean="0"/>
        </a:p>
      </dsp:txBody>
      <dsp:txXfrm>
        <a:off x="4294530" y="2322239"/>
        <a:ext cx="3312425" cy="1987455"/>
      </dsp:txXfrm>
    </dsp:sp>
    <dsp:sp modelId="{A7EB616A-9BE5-4F4B-A42E-94346CF2D2D6}">
      <dsp:nvSpPr>
        <dsp:cNvPr id="0" name=""/>
        <dsp:cNvSpPr/>
      </dsp:nvSpPr>
      <dsp:spPr>
        <a:xfrm>
          <a:off x="7938198" y="2322239"/>
          <a:ext cx="3312425" cy="19874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Przygotowanie i wdrożenie systemu monitorowania emisji z transportu</a:t>
          </a:r>
          <a:endParaRPr lang="pl-PL" sz="2000" kern="1200" dirty="0"/>
        </a:p>
      </dsp:txBody>
      <dsp:txXfrm>
        <a:off x="7938198" y="2322239"/>
        <a:ext cx="3312425" cy="1987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31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62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8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56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92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531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528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623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58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641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76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4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2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Podziału wielkości redukcji na poszczególne lata dokonano zakładając, że ze względu na ograniczenia, zakazy i terminy wskazane w mazowieckiej uchwale antysmogowej, większość nieekologicznych kotłów zostanie wymieniona do 2023 r. Obowiązująca w województwie uchwała antysmogowa wprowadza bowiem m.in. zakaz montowania kotłów nie spełniających norm emisyjnych zgodnych z wymogami ekoprojektu od 11 listopada 2017 r., a także zakaz używania kotłów na węgiel lub drewno nie spełniających wymogów dla klas 3,4 lub 5 według normy PN-EN 303-5:2012 od 1 stycznia 2023 r.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9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2998631" cy="365125"/>
          </a:xfr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68702"/>
            <a:ext cx="12192000" cy="389298"/>
          </a:xfrm>
          <a:prstGeom prst="rect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2A564C-42C0-47D0-832D-FCB5900DC7F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1673" y="1122363"/>
            <a:ext cx="10277341" cy="1710989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094DA"/>
                </a:solidFill>
                <a:latin typeface="Arial"/>
                <a:cs typeface="Arial"/>
              </a:rPr>
              <a:t>Program </a:t>
            </a:r>
            <a:r>
              <a:rPr lang="pl-PL" sz="4800" dirty="0">
                <a:solidFill>
                  <a:srgbClr val="0094DA"/>
                </a:solidFill>
                <a:latin typeface="Arial"/>
                <a:cs typeface="Arial"/>
              </a:rPr>
              <a:t>ochrony </a:t>
            </a:r>
            <a:r>
              <a:rPr lang="pl-PL" sz="4800" dirty="0">
                <a:latin typeface="Arial"/>
                <a:cs typeface="Arial"/>
              </a:rPr>
              <a:t>powietrza</a:t>
            </a:r>
            <a:endParaRPr lang="pl-PL" sz="4800" dirty="0">
              <a:solidFill>
                <a:srgbClr val="0094DA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91672" y="2833352"/>
            <a:ext cx="10277341" cy="1841678"/>
          </a:xfrm>
        </p:spPr>
        <p:txBody>
          <a:bodyPr>
            <a:normAutofit/>
          </a:bodyPr>
          <a:lstStyle/>
          <a:p>
            <a:r>
              <a:rPr lang="pl-PL" sz="3500" dirty="0"/>
              <a:t>dla stref w województwie mazowieckim, w których zostały przekroczone poziomy dopuszczalne </a:t>
            </a:r>
            <a:br>
              <a:rPr lang="pl-PL" sz="3500" dirty="0"/>
            </a:br>
            <a:r>
              <a:rPr lang="pl-PL" sz="3500" dirty="0"/>
              <a:t>i docelowe substancji w powietrzu</a:t>
            </a:r>
          </a:p>
          <a:p>
            <a:pPr algn="l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91672" y="5555022"/>
            <a:ext cx="822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Marcin Podgórski</a:t>
            </a:r>
          </a:p>
          <a:p>
            <a:r>
              <a:rPr lang="pl-PL" sz="1600" dirty="0"/>
              <a:t>Dyrektor Departamentu Gospodarki Odpadami, Emisji i Pozwoleń Zintegrowanych </a:t>
            </a:r>
            <a:br>
              <a:rPr lang="pl-PL" sz="1600" dirty="0"/>
            </a:br>
            <a:r>
              <a:rPr lang="pl-PL" sz="1600" dirty="0"/>
              <a:t>Urzędu Marszałkowskiego Województwa Mazowieckiego w Warszawie </a:t>
            </a:r>
          </a:p>
        </p:txBody>
      </p:sp>
    </p:spTree>
    <p:extLst>
      <p:ext uri="{BB962C8B-B14F-4D97-AF65-F5344CB8AC3E}">
        <p14:creationId xmlns:p14="http://schemas.microsoft.com/office/powerpoint/2010/main" val="341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199"/>
            <a:ext cx="6808779" cy="1515241"/>
          </a:xfrm>
        </p:spPr>
        <p:txBody>
          <a:bodyPr>
            <a:normAutofit/>
          </a:bodyPr>
          <a:lstStyle/>
          <a:p>
            <a:r>
              <a:rPr lang="pl-PL" sz="4400" dirty="0"/>
              <a:t>Kontrola przestrzegania przepisów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32" y="3582454"/>
            <a:ext cx="2341054" cy="234105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10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64466" y="1663471"/>
            <a:ext cx="4209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/>
              <a:t>Kto?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straż </a:t>
            </a:r>
            <a:r>
              <a:rPr lang="pl-PL" sz="2000" dirty="0"/>
              <a:t>miejska/gminna/międzygminne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przeszkoleni i upoważnieni pracownicy gminy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84323" y="1663471"/>
            <a:ext cx="4209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/>
              <a:t>Kiedy?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regularnie (intensywnie w okresie grzewczym)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średni </a:t>
            </a:r>
            <a:r>
              <a:rPr lang="pl-PL" sz="2000" dirty="0"/>
              <a:t>czas reakcji na zgłoszenie - nie więcej niż 12 godzin </a:t>
            </a:r>
            <a:endParaRPr lang="pl-PL" dirty="0"/>
          </a:p>
        </p:txBody>
      </p:sp>
      <p:sp>
        <p:nvSpPr>
          <p:cNvPr id="6" name="Chmurka 5"/>
          <p:cNvSpPr/>
          <p:nvPr/>
        </p:nvSpPr>
        <p:spPr>
          <a:xfrm>
            <a:off x="2301040" y="3727005"/>
            <a:ext cx="4651553" cy="252625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600" dirty="0"/>
              <a:t>Dokładna liczba kontroli dla każdej gminy jest podana </a:t>
            </a:r>
            <a:br>
              <a:rPr lang="pl-PL" sz="2600" dirty="0"/>
            </a:br>
            <a:r>
              <a:rPr lang="pl-PL" sz="2600" dirty="0"/>
              <a:t>w </a:t>
            </a:r>
            <a:r>
              <a:rPr lang="pl-PL" sz="2600" dirty="0" smtClean="0"/>
              <a:t>programie</a:t>
            </a:r>
            <a:endParaRPr lang="pl-PL" sz="2600" dirty="0"/>
          </a:p>
        </p:txBody>
      </p:sp>
      <p:sp>
        <p:nvSpPr>
          <p:cNvPr id="13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2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Ograniczanie wtórnej emisji pyłu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2075803"/>
              </p:ext>
            </p:extLst>
          </p:nvPr>
        </p:nvGraphicFramePr>
        <p:xfrm>
          <a:off x="143813" y="2175642"/>
          <a:ext cx="11759153" cy="429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11</a:t>
            </a:fld>
            <a:endParaRPr lang="pl-PL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60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24ECE7-EEBB-4A08-9CE3-07D314565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E24ECE7-EEBB-4A08-9CE3-07D314565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57BB8F-9DAA-4AB0-878B-C1C182468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157BB8F-9DAA-4AB0-878B-C1C182468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2E8929-5307-4686-B0ED-48E496ED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E82E8929-5307-4686-B0ED-48E496ED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413ADF-5429-429E-A3D3-1BA25FF6C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D413ADF-5429-429E-A3D3-1BA25FF6C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0BA196-48E0-4D63-8099-7FA2968D8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F0BA196-48E0-4D63-8099-7FA2968D8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922A33-04F7-4196-AE1C-AFC2F38C6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4F922A33-04F7-4196-AE1C-AFC2F38C6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7A5C23-950C-4287-905C-A656C3777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ED7A5C23-950C-4287-905C-A656C3777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9BC5B4-A656-4257-BE2E-39A1147D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A79BC5B4-A656-4257-BE2E-39A1147D9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9992E-E33D-4F66-9B55-0268DF4A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A49992E-E33D-4F66-9B55-0268DF4A7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BC3F67-8D6A-416A-9E43-A7B8B8A4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1BC3F67-8D6A-416A-9E43-A7B8B8A41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8EDB60-90FA-4D1A-9E3F-AE6D48756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DD8EDB60-90FA-4D1A-9E3F-AE6D48756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8195514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Dodatkowe działania naprawcze dla strefy aglomeracja warszawska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D22144-6930-4FC3-B6CC-B43BDAFB05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3212706"/>
              </p:ext>
            </p:extLst>
          </p:nvPr>
        </p:nvGraphicFramePr>
        <p:xfrm>
          <a:off x="144463" y="1957388"/>
          <a:ext cx="1190148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12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56981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8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93656-69B6-4CD8-A999-F99F434EF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dgm id="{EEE93656-69B6-4CD8-A999-F99F434EF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40810F-A9B7-4BD3-8326-82A8ADC8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graphicEl>
                                              <a:dgm id="{1840810F-A9B7-4BD3-8326-82A8ADC8B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DAD19C-FCAF-4401-AAD1-34D20C3A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graphicEl>
                                              <a:dgm id="{ECDAD19C-FCAF-4401-AAD1-34D20C3AB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D5D28-6D6B-4D55-B28F-85AF5C414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graphicEl>
                                              <a:dgm id="{2C2D5D28-6D6B-4D55-B28F-85AF5C414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DA9858-8C60-4886-B9C0-75013C43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graphicEl>
                                              <a:dgm id="{67DA9858-8C60-4886-B9C0-75013C43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B616A-9BE5-4F4B-A42E-94346CF2D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graphicEl>
                                              <a:dgm id="{A7EB616A-9BE5-4F4B-A42E-94346CF2D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Strefy ograniczonego transportu</a:t>
            </a:r>
            <a:endParaRPr lang="pl-PL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2361097"/>
              </p:ext>
            </p:extLst>
          </p:nvPr>
        </p:nvGraphicFramePr>
        <p:xfrm>
          <a:off x="143813" y="1706879"/>
          <a:ext cx="11905446" cy="470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13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4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8188528" y="3095139"/>
            <a:ext cx="2916528" cy="345583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594749" y="2715399"/>
            <a:ext cx="1532586" cy="312272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090327" y="3508190"/>
            <a:ext cx="2037008" cy="345583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3" y="88471"/>
            <a:ext cx="9347916" cy="1325563"/>
          </a:xfrm>
        </p:spPr>
        <p:txBody>
          <a:bodyPr>
            <a:normAutofit/>
          </a:bodyPr>
          <a:lstStyle/>
          <a:p>
            <a:r>
              <a:rPr lang="pl-PL" sz="4000" dirty="0"/>
              <a:t>Plan działań krótkoterminowych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813" y="1825625"/>
            <a:ext cx="11905445" cy="3051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dirty="0" smtClean="0">
                <a:latin typeface="Arial"/>
                <a:cs typeface="Arial"/>
              </a:rPr>
              <a:t>Działania </a:t>
            </a:r>
            <a:r>
              <a:rPr lang="pl-PL" dirty="0">
                <a:latin typeface="Arial"/>
                <a:cs typeface="Arial"/>
              </a:rPr>
              <a:t>określone w PDK należy wdrażać w przypadku ryzyka wystąpienia przekroczenia:</a:t>
            </a:r>
          </a:p>
          <a:p>
            <a:pPr lvl="1"/>
            <a:r>
              <a:rPr lang="pl-PL" dirty="0">
                <a:latin typeface="Arial"/>
                <a:cs typeface="Arial"/>
              </a:rPr>
              <a:t>poziomu dopuszczalnego – powiadomienie POZIOM 1 – kolor żółty</a:t>
            </a:r>
            <a:r>
              <a:rPr lang="x-none" dirty="0">
                <a:latin typeface="Arial"/>
                <a:cs typeface="Arial"/>
              </a:rPr>
              <a:t> </a:t>
            </a:r>
            <a:endParaRPr lang="pl-PL" dirty="0"/>
          </a:p>
          <a:p>
            <a:pPr lvl="1"/>
            <a:r>
              <a:rPr lang="pl-PL" dirty="0">
                <a:latin typeface="Arial"/>
                <a:cs typeface="Arial"/>
              </a:rPr>
              <a:t>poziomu informowania – powiadomienie POZIOM 2 – kolor pomarańczowy</a:t>
            </a:r>
          </a:p>
          <a:p>
            <a:pPr lvl="1"/>
            <a:r>
              <a:rPr lang="pl-PL" dirty="0">
                <a:latin typeface="Arial"/>
                <a:cs typeface="Arial"/>
              </a:rPr>
              <a:t>poziomu alarmowania – powiadomienie POZIOM 3 – kolor </a:t>
            </a:r>
            <a:r>
              <a:rPr lang="pl-PL" dirty="0" smtClean="0">
                <a:latin typeface="Arial"/>
                <a:cs typeface="Arial"/>
              </a:rPr>
              <a:t>czerwony</a:t>
            </a:r>
            <a:endParaRPr lang="pl-PL" dirty="0">
              <a:latin typeface="Arial"/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14</a:t>
            </a:fld>
            <a:endParaRPr lang="pl-PL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2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3" y="88471"/>
            <a:ext cx="9347916" cy="148242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l-PL" sz="4000" dirty="0"/>
              <a:t>Plan działań </a:t>
            </a:r>
            <a:r>
              <a:rPr lang="pl-PL" sz="4000" dirty="0" smtClean="0"/>
              <a:t>krótkoterminowych</a:t>
            </a:r>
            <a:br>
              <a:rPr lang="pl-PL" sz="4000" dirty="0" smtClean="0"/>
            </a:br>
            <a:r>
              <a:rPr lang="pl-PL" sz="1800" dirty="0" smtClean="0"/>
              <a:t>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200" dirty="0" smtClean="0">
                <a:solidFill>
                  <a:schemeClr val="tx1"/>
                </a:solidFill>
                <a:latin typeface="Arial"/>
                <a:cs typeface="Arial"/>
              </a:rPr>
              <a:t>Odpowiedzialni </a:t>
            </a:r>
            <a:r>
              <a:rPr lang="pl-PL" sz="3200" dirty="0">
                <a:solidFill>
                  <a:schemeClr val="tx1"/>
                </a:solidFill>
                <a:latin typeface="Arial"/>
                <a:cs typeface="Arial"/>
              </a:rPr>
              <a:t>za realizację działań</a:t>
            </a:r>
            <a:r>
              <a:rPr lang="pl-PL" sz="3200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pl-PL" sz="40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3513401"/>
              </p:ext>
            </p:extLst>
          </p:nvPr>
        </p:nvGraphicFramePr>
        <p:xfrm>
          <a:off x="255321" y="1793631"/>
          <a:ext cx="11682428" cy="45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15</a:t>
            </a:fld>
            <a:endParaRPr lang="pl-PL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89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79343406"/>
              </p:ext>
            </p:extLst>
          </p:nvPr>
        </p:nvGraphicFramePr>
        <p:xfrm>
          <a:off x="255321" y="1793631"/>
          <a:ext cx="11682428" cy="45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16</a:t>
            </a:fld>
            <a:endParaRPr lang="pl-PL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143813" y="91586"/>
            <a:ext cx="9347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4000" dirty="0" smtClean="0"/>
              <a:t>Realizacja działań krótkoterminowych</a:t>
            </a:r>
            <a:endParaRPr lang="pl-PL" sz="4000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5568462" y="4595446"/>
            <a:ext cx="1488830" cy="1279837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5568462" y="4595446"/>
            <a:ext cx="1488830" cy="13716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29189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powiadamiania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317994"/>
              </p:ext>
            </p:extLst>
          </p:nvPr>
        </p:nvGraphicFramePr>
        <p:xfrm>
          <a:off x="413637" y="82062"/>
          <a:ext cx="11485286" cy="629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4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199"/>
            <a:ext cx="9416245" cy="1164281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Obowiązki osób fizycznych i podmiotów korzystających ze środowiska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8422426"/>
              </p:ext>
            </p:extLst>
          </p:nvPr>
        </p:nvGraphicFramePr>
        <p:xfrm>
          <a:off x="277340" y="1805354"/>
          <a:ext cx="11601622" cy="479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18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96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3" y="341194"/>
            <a:ext cx="9162246" cy="769408"/>
          </a:xfrm>
        </p:spPr>
        <p:txBody>
          <a:bodyPr/>
          <a:lstStyle/>
          <a:p>
            <a:r>
              <a:rPr lang="pl-PL" dirty="0"/>
              <a:t>Harmonogram i koszty</a:t>
            </a:r>
          </a:p>
        </p:txBody>
      </p:sp>
      <p:graphicFrame>
        <p:nvGraphicFramePr>
          <p:cNvPr id="16" name="Symbol zastępczy zawartości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621577"/>
              </p:ext>
            </p:extLst>
          </p:nvPr>
        </p:nvGraphicFramePr>
        <p:xfrm>
          <a:off x="6469225" y="1784891"/>
          <a:ext cx="5578451" cy="468183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457061">
                  <a:extLst>
                    <a:ext uri="{9D8B030D-6E8A-4147-A177-3AD203B41FA5}">
                      <a16:colId xmlns:a16="http://schemas.microsoft.com/office/drawing/2014/main" val="415241262"/>
                    </a:ext>
                  </a:extLst>
                </a:gridCol>
                <a:gridCol w="1479936">
                  <a:extLst>
                    <a:ext uri="{9D8B030D-6E8A-4147-A177-3AD203B41FA5}">
                      <a16:colId xmlns:a16="http://schemas.microsoft.com/office/drawing/2014/main" val="3799832848"/>
                    </a:ext>
                  </a:extLst>
                </a:gridCol>
                <a:gridCol w="1641454">
                  <a:extLst>
                    <a:ext uri="{9D8B030D-6E8A-4147-A177-3AD203B41FA5}">
                      <a16:colId xmlns:a16="http://schemas.microsoft.com/office/drawing/2014/main" val="2872010395"/>
                    </a:ext>
                  </a:extLst>
                </a:gridCol>
              </a:tblGrid>
              <a:tr h="28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Termin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Koszt [mln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844667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Nasadzenia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 smtClean="0">
                          <a:effectLst/>
                        </a:rPr>
                        <a:t>225</a:t>
                      </a:r>
                      <a:endParaRPr lang="pl-P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220328"/>
                  </a:ext>
                </a:extLst>
              </a:tr>
              <a:tr h="47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Poprawa jakości taboru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882,50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762812"/>
                  </a:ext>
                </a:extLst>
              </a:tr>
              <a:tr h="629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Rozwój komunikacji szynowej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31.12.2024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   397,8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30691"/>
                  </a:ext>
                </a:extLst>
              </a:tr>
              <a:tr h="85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Raport dot. </a:t>
                      </a:r>
                      <a:r>
                        <a:rPr lang="pl-PL" sz="1800" dirty="0" smtClean="0">
                          <a:effectLst/>
                        </a:rPr>
                        <a:t>zminimalizowania zatorów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400">
                          <a:effectLst/>
                        </a:rPr>
                        <a:t>Koszt zależny od założonych rozwiązań</a:t>
                      </a:r>
                      <a:endParaRPr lang="pl-PL" sz="14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905203"/>
                  </a:ext>
                </a:extLst>
              </a:tr>
              <a:tr h="817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Strefa ograniczonego transportu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414408"/>
                  </a:ext>
                </a:extLst>
              </a:tr>
              <a:tr h="97511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800">
                          <a:effectLst/>
                        </a:rPr>
                        <a:t>System monitorowania emisji z transportu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604464"/>
                  </a:ext>
                </a:extLst>
              </a:tr>
            </a:tbl>
          </a:graphicData>
        </a:graphic>
      </p:graphicFrame>
      <p:graphicFrame>
        <p:nvGraphicFramePr>
          <p:cNvPr id="15" name="Symbol zastępczy zawartości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3358118"/>
              </p:ext>
            </p:extLst>
          </p:nvPr>
        </p:nvGraphicFramePr>
        <p:xfrm>
          <a:off x="143813" y="1781614"/>
          <a:ext cx="6093214" cy="404002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48167">
                  <a:extLst>
                    <a:ext uri="{9D8B030D-6E8A-4147-A177-3AD203B41FA5}">
                      <a16:colId xmlns:a16="http://schemas.microsoft.com/office/drawing/2014/main" val="3644304753"/>
                    </a:ext>
                  </a:extLst>
                </a:gridCol>
                <a:gridCol w="1303072">
                  <a:extLst>
                    <a:ext uri="{9D8B030D-6E8A-4147-A177-3AD203B41FA5}">
                      <a16:colId xmlns:a16="http://schemas.microsoft.com/office/drawing/2014/main" val="1317304253"/>
                    </a:ext>
                  </a:extLst>
                </a:gridCol>
                <a:gridCol w="1641975">
                  <a:extLst>
                    <a:ext uri="{9D8B030D-6E8A-4147-A177-3AD203B41FA5}">
                      <a16:colId xmlns:a16="http://schemas.microsoft.com/office/drawing/2014/main" val="2012940287"/>
                    </a:ext>
                  </a:extLst>
                </a:gridCol>
              </a:tblGrid>
              <a:tr h="323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Termin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Koszt [mln zł]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extLst>
                  <a:ext uri="{0D108BD9-81ED-4DB2-BD59-A6C34878D82A}">
                    <a16:rowId xmlns:a16="http://schemas.microsoft.com/office/drawing/2014/main" val="3600187601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Ograniczenie niskiej emisji: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Inwentaryzacja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Wymiana kotłów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200" dirty="0" smtClean="0">
                          <a:effectLst/>
                        </a:rPr>
                        <a:t> </a:t>
                      </a:r>
                      <a:endParaRPr lang="pl-PL" sz="2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31.12.2021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7 542,5</a:t>
                      </a:r>
                      <a:endParaRPr lang="pl-PL" sz="1800" dirty="0">
                        <a:effectLst/>
                      </a:endParaRP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00" dirty="0" smtClean="0">
                          <a:effectLst/>
                        </a:rPr>
                        <a:t> </a:t>
                      </a:r>
                      <a:endParaRPr lang="pl-PL" sz="100" dirty="0">
                        <a:effectLst/>
                      </a:endParaRP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 smtClean="0">
                          <a:effectLst/>
                        </a:rPr>
                        <a:t>41,4</a:t>
                      </a:r>
                      <a:endParaRPr lang="pl-PL" sz="1800" dirty="0">
                        <a:effectLst/>
                      </a:endParaRP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 smtClean="0">
                          <a:effectLst/>
                        </a:rPr>
                        <a:t>7 501,1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743195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Zwiększenie powierzchni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05588"/>
                  </a:ext>
                </a:extLst>
              </a:tr>
              <a:tr h="91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Czyszczenie ulic i zakaz używania dmuchaw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 dirty="0">
                          <a:effectLst/>
                          <a:latin typeface="Arial"/>
                        </a:rPr>
                        <a:t>31.12.2026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zależności od długości dróg,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r>
                        <a:rPr lang="pl-PL" sz="1600" b="0" i="0" u="none" strike="noStrike" noProof="0" dirty="0" smtClean="0">
                          <a:effectLst/>
                          <a:latin typeface="Arial"/>
                        </a:rPr>
                        <a:t>270 zł na jedną dmuchawę</a:t>
                      </a:r>
                      <a:r>
                        <a:rPr lang="en-US" sz="1600" b="0" i="0" u="none" strike="noStrike" noProof="0" dirty="0" smtClean="0">
                          <a:effectLst/>
                          <a:latin typeface="Arial"/>
                        </a:rPr>
                        <a:t>.</a:t>
                      </a:r>
                      <a:endParaRPr lang="pl-PL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356932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Edukacja ekologiczna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23,7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358340"/>
                  </a:ext>
                </a:extLst>
              </a:tr>
              <a:tr h="670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Kontrola przestrzegania przepisów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40,1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898544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377467" y="5607613"/>
            <a:ext cx="5283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4800" dirty="0"/>
              <a:t>Łącznie </a:t>
            </a:r>
            <a:r>
              <a:rPr lang="pl-PL" sz="4800" dirty="0" smtClean="0"/>
              <a:t>7,7 </a:t>
            </a:r>
            <a:r>
              <a:rPr lang="pl-PL" sz="4800" dirty="0"/>
              <a:t>mld zł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667958" y="5607614"/>
            <a:ext cx="5283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l-PL" sz="4800" dirty="0"/>
              <a:t>Łącznie </a:t>
            </a:r>
            <a:r>
              <a:rPr lang="pl-PL" sz="4800" dirty="0" smtClean="0"/>
              <a:t>1,3 </a:t>
            </a:r>
            <a:r>
              <a:rPr lang="pl-PL" sz="4800" dirty="0"/>
              <a:t>mld zł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19</a:t>
            </a:fld>
            <a:endParaRPr lang="pl-PL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6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/>
                <a:cs typeface="Arial"/>
              </a:rPr>
              <a:t>Podstawy do opracowania Programu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4" y="6468704"/>
            <a:ext cx="2895600" cy="365125"/>
          </a:xfrm>
        </p:spPr>
        <p:txBody>
          <a:bodyPr/>
          <a:lstStyle/>
          <a:p>
            <a:r>
              <a:rPr lang="pl-PL" dirty="0" smtClean="0"/>
              <a:t>sierpień 2020 r.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80736"/>
              </p:ext>
            </p:extLst>
          </p:nvPr>
        </p:nvGraphicFramePr>
        <p:xfrm>
          <a:off x="143815" y="1773658"/>
          <a:ext cx="8402777" cy="450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Schemat blokowy: proces alternatywny 65">
            <a:extLst>
              <a:ext uri="{FF2B5EF4-FFF2-40B4-BE49-F238E27FC236}">
                <a16:creationId xmlns:a16="http://schemas.microsoft.com/office/drawing/2014/main" id="{AA2DDE15-5650-4B49-9D47-926D8685EBB7}"/>
              </a:ext>
            </a:extLst>
          </p:cNvPr>
          <p:cNvSpPr/>
          <p:nvPr/>
        </p:nvSpPr>
        <p:spPr>
          <a:xfrm>
            <a:off x="8711184" y="2263775"/>
            <a:ext cx="1609344" cy="3770585"/>
          </a:xfrm>
          <a:prstGeom prst="flowChartAlternateProcess">
            <a:avLst/>
          </a:prstGeom>
          <a:solidFill>
            <a:srgbClr val="75BDE3"/>
          </a:solidFill>
          <a:ln>
            <a:solidFill>
              <a:srgbClr val="75BD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cs typeface="Arial"/>
              </a:rPr>
              <a:t>I </a:t>
            </a:r>
            <a:r>
              <a:rPr lang="pl-PL" sz="1400" b="1" dirty="0" smtClean="0">
                <a:cs typeface="Arial"/>
              </a:rPr>
              <a:t>konsultacje </a:t>
            </a:r>
            <a:r>
              <a:rPr lang="pl-PL" sz="1400" b="1" dirty="0">
                <a:cs typeface="Arial"/>
              </a:rPr>
              <a:t>społeczne:</a:t>
            </a:r>
          </a:p>
          <a:p>
            <a:pPr marL="108000" indent="-108000">
              <a:buFont typeface="Arial"/>
              <a:buChar char="•"/>
            </a:pPr>
            <a:r>
              <a:rPr lang="pl-PL" sz="1400" dirty="0">
                <a:cs typeface="Arial"/>
              </a:rPr>
              <a:t>o</a:t>
            </a:r>
            <a:r>
              <a:rPr lang="pl-PL" sz="1400" dirty="0" smtClean="0">
                <a:cs typeface="Arial"/>
              </a:rPr>
              <a:t>d </a:t>
            </a:r>
            <a:r>
              <a:rPr lang="pl-PL" sz="1400" dirty="0">
                <a:cs typeface="Arial"/>
              </a:rPr>
              <a:t>2 marca </a:t>
            </a:r>
            <a:r>
              <a:rPr lang="pl-PL" sz="1400" dirty="0" smtClean="0">
                <a:cs typeface="Arial"/>
              </a:rPr>
              <a:t/>
            </a:r>
            <a:br>
              <a:rPr lang="pl-PL" sz="1400" dirty="0" smtClean="0">
                <a:cs typeface="Arial"/>
              </a:rPr>
            </a:br>
            <a:r>
              <a:rPr lang="pl-PL" sz="1400" dirty="0" smtClean="0">
                <a:cs typeface="Arial"/>
              </a:rPr>
              <a:t>do </a:t>
            </a:r>
            <a:r>
              <a:rPr lang="pl-PL" sz="1400" dirty="0">
                <a:cs typeface="Arial"/>
              </a:rPr>
              <a:t>23 marca</a:t>
            </a:r>
          </a:p>
          <a:p>
            <a:pPr algn="ctr"/>
            <a:endParaRPr lang="pl-PL" sz="1400" b="1" dirty="0">
              <a:cs typeface="Arial"/>
            </a:endParaRPr>
          </a:p>
          <a:p>
            <a:pPr algn="ctr"/>
            <a:r>
              <a:rPr lang="pl-PL" sz="1400" b="1" dirty="0">
                <a:cs typeface="Arial"/>
              </a:rPr>
              <a:t>I </a:t>
            </a:r>
            <a:r>
              <a:rPr lang="pl-PL" sz="1400" b="1" dirty="0" smtClean="0">
                <a:cs typeface="Arial"/>
              </a:rPr>
              <a:t>opiniowanie</a:t>
            </a:r>
            <a:r>
              <a:rPr lang="pl-PL" sz="1400" b="1" dirty="0">
                <a:cs typeface="Arial"/>
              </a:rPr>
              <a:t>:</a:t>
            </a:r>
            <a:endParaRPr lang="pl-PL" sz="1400" dirty="0"/>
          </a:p>
          <a:p>
            <a:pPr marL="108000" indent="-108000">
              <a:buFont typeface="Arial"/>
              <a:buChar char="•"/>
            </a:pPr>
            <a:r>
              <a:rPr lang="pl-PL" sz="1400" dirty="0">
                <a:cs typeface="Arial"/>
              </a:rPr>
              <a:t>od 25 lutego do 25 marca</a:t>
            </a:r>
          </a:p>
        </p:txBody>
      </p:sp>
      <p:sp>
        <p:nvSpPr>
          <p:cNvPr id="7" name="Schemat blokowy: proces alternatywny 6">
            <a:extLst>
              <a:ext uri="{FF2B5EF4-FFF2-40B4-BE49-F238E27FC236}">
                <a16:creationId xmlns:a16="http://schemas.microsoft.com/office/drawing/2014/main" id="{AA2DDE15-5650-4B49-9D47-926D8685EBB7}"/>
              </a:ext>
            </a:extLst>
          </p:cNvPr>
          <p:cNvSpPr/>
          <p:nvPr/>
        </p:nvSpPr>
        <p:spPr>
          <a:xfrm>
            <a:off x="10485120" y="2263775"/>
            <a:ext cx="1611561" cy="3770585"/>
          </a:xfrm>
          <a:prstGeom prst="flowChartAlternateProcess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cs typeface="Arial"/>
              </a:rPr>
              <a:t>II konsultacje </a:t>
            </a:r>
            <a:r>
              <a:rPr lang="pl-PL" sz="1400" b="1" dirty="0">
                <a:cs typeface="Arial"/>
              </a:rPr>
              <a:t>społeczne:</a:t>
            </a:r>
          </a:p>
          <a:p>
            <a:pPr marL="108000" indent="-108000">
              <a:buFont typeface="Arial"/>
              <a:buChar char="•"/>
            </a:pPr>
            <a:r>
              <a:rPr lang="pl-PL" sz="1400" dirty="0">
                <a:cs typeface="Arial"/>
              </a:rPr>
              <a:t>o</a:t>
            </a:r>
            <a:r>
              <a:rPr lang="pl-PL" sz="1400" dirty="0" smtClean="0">
                <a:cs typeface="Arial"/>
              </a:rPr>
              <a:t>d 22 czerwca </a:t>
            </a:r>
            <a:br>
              <a:rPr lang="pl-PL" sz="1400" dirty="0" smtClean="0">
                <a:cs typeface="Arial"/>
              </a:rPr>
            </a:br>
            <a:r>
              <a:rPr lang="pl-PL" sz="1400" dirty="0" smtClean="0">
                <a:cs typeface="Arial"/>
              </a:rPr>
              <a:t>do 13 lipca</a:t>
            </a:r>
            <a:endParaRPr lang="pl-PL" sz="1400" dirty="0">
              <a:cs typeface="Arial"/>
            </a:endParaRPr>
          </a:p>
          <a:p>
            <a:pPr algn="ctr"/>
            <a:endParaRPr lang="pl-PL" sz="1400" b="1" dirty="0">
              <a:cs typeface="Arial"/>
            </a:endParaRPr>
          </a:p>
          <a:p>
            <a:pPr algn="ctr"/>
            <a:r>
              <a:rPr lang="pl-PL" sz="1400" b="1" dirty="0" smtClean="0">
                <a:cs typeface="Arial"/>
              </a:rPr>
              <a:t>II opiniowanie</a:t>
            </a:r>
            <a:r>
              <a:rPr lang="pl-PL" sz="1400" b="1" dirty="0">
                <a:cs typeface="Arial"/>
              </a:rPr>
              <a:t>:</a:t>
            </a:r>
            <a:endParaRPr lang="pl-PL" sz="1400" dirty="0"/>
          </a:p>
          <a:p>
            <a:pPr marL="108000" indent="-108000">
              <a:buFont typeface="Arial"/>
              <a:buChar char="•"/>
            </a:pPr>
            <a:r>
              <a:rPr lang="pl-PL" sz="1400" dirty="0">
                <a:solidFill>
                  <a:schemeClr val="tx1"/>
                </a:solidFill>
                <a:cs typeface="Arial"/>
              </a:rPr>
              <a:t>od </a:t>
            </a:r>
            <a:r>
              <a:rPr lang="pl-PL" sz="1400" dirty="0" smtClean="0">
                <a:solidFill>
                  <a:schemeClr val="tx1"/>
                </a:solidFill>
                <a:cs typeface="Arial"/>
              </a:rPr>
              <a:t>17 czerwca </a:t>
            </a:r>
            <a:br>
              <a:rPr lang="pl-PL" sz="1400" dirty="0" smtClean="0">
                <a:solidFill>
                  <a:schemeClr val="tx1"/>
                </a:solidFill>
                <a:cs typeface="Arial"/>
              </a:rPr>
            </a:br>
            <a:r>
              <a:rPr lang="pl-PL" sz="1400" dirty="0" smtClean="0">
                <a:solidFill>
                  <a:schemeClr val="tx1"/>
                </a:solidFill>
                <a:cs typeface="Arial"/>
              </a:rPr>
              <a:t>do 17 lipca</a:t>
            </a:r>
            <a:endParaRPr lang="pl-PL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9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72AC4-0D16-47BB-9D88-8BE59CBCA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3CA0E9-ABC9-4066-BB62-EE4A39DE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A23B59-B6BC-4F64-B746-1DEAC10D2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4DF3E-159A-489A-984B-0F5678C75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2329DD-239D-4CB7-87B6-331F14FA6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3293E2-5942-4F35-9670-3485851DE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3F3F1F-D734-438B-A7CA-46DCE8292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6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6"/>
            <a:ext cx="9162246" cy="1125004"/>
          </a:xfrm>
        </p:spPr>
        <p:txBody>
          <a:bodyPr/>
          <a:lstStyle/>
          <a:p>
            <a:r>
              <a:rPr lang="pl-PL" sz="5400"/>
              <a:t>Wsparcie</a:t>
            </a:r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39843980"/>
              </p:ext>
            </p:extLst>
          </p:nvPr>
        </p:nvGraphicFramePr>
        <p:xfrm>
          <a:off x="143813" y="1202096"/>
          <a:ext cx="9162246" cy="59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10234984" y="1896534"/>
            <a:ext cx="885349" cy="436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pl-PL" sz="4000"/>
              <a:t>Wdrożenie działań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20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99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7337" y="-9088"/>
            <a:ext cx="9162246" cy="1107722"/>
          </a:xfrm>
        </p:spPr>
        <p:txBody>
          <a:bodyPr>
            <a:normAutofit fontScale="90000"/>
          </a:bodyPr>
          <a:lstStyle/>
          <a:p>
            <a:r>
              <a:rPr lang="pl-PL" sz="4000"/>
              <a:t>Konsekwencje niezrealizowania działań naprawczych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3666061"/>
              </p:ext>
            </p:extLst>
          </p:nvPr>
        </p:nvGraphicFramePr>
        <p:xfrm>
          <a:off x="143813" y="887092"/>
          <a:ext cx="11905445" cy="54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21</a:t>
            </a:fld>
            <a:endParaRPr lang="pl-PL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64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9CE4DE-E76A-4F45-9E40-86E0C6DE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BD625-6F96-4819-A58D-462379CFD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ED0FC-4532-4692-9C15-27D227E26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7359E-23D9-427B-B744-7449FEE8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27372-A831-45DB-A097-08E856090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2BD6D-63EF-4EAF-AF81-A77CFE9D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681469-3A93-470A-862E-F73386DC9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F6B2D2-3E4A-4FB0-8B23-413BA5545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578BE-7F3B-4913-980A-086D0AD3C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0D592-7572-4FC0-B647-354846EFD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D6D8B-84C0-493F-8B76-C31D2084A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CAF9C-6AFF-4E58-89F6-213565300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C52B9-F251-4EA0-A8B1-6D3479371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A9F3D1-0361-4CDD-90F9-6605E5D5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D89C6-00F4-4233-9C76-1AFCD3B30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1B7D02-9DA4-4E5E-BA6D-90AB1B95A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C9935-C67A-42AE-B48A-6B80D75E3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93EC6-E7AE-4795-9ADA-2186DF60E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0A407-B57F-44D4-85F0-EDBC0B12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48D3B1-11DF-4586-B0CE-74534C3E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08F38-C854-4032-9666-2031FE097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91041-0A79-4DD6-A484-36C46310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2E6616-8ED6-4AF7-8D9E-B038C9E00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401BD-8BD4-4837-B46A-DC6354B4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915BF-02B7-4C5E-8CD8-E7EA04FC4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A2451-03B4-467C-B893-EFDAA5703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71348-597A-4AD2-89BB-2C46FFC07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14C11-ADBC-48AB-959D-26A4327F5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Dziękuję za uwagę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22</a:t>
            </a:fld>
            <a:endParaRPr lang="pl-PL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5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452" r="13543"/>
          <a:stretch/>
        </p:blipFill>
        <p:spPr>
          <a:xfrm>
            <a:off x="3276600" y="865224"/>
            <a:ext cx="5638800" cy="55869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121205"/>
            <a:ext cx="9162246" cy="843996"/>
          </a:xfrm>
        </p:spPr>
        <p:txBody>
          <a:bodyPr>
            <a:normAutofit/>
          </a:bodyPr>
          <a:lstStyle/>
          <a:p>
            <a:r>
              <a:rPr lang="pl-PL"/>
              <a:t>Podstawa Programu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795" y="1818830"/>
            <a:ext cx="3794705" cy="3796242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3200" dirty="0"/>
              <a:t>Strefy </a:t>
            </a:r>
            <a:r>
              <a:rPr lang="pl-PL" sz="3200" dirty="0" smtClean="0"/>
              <a:t>:</a:t>
            </a:r>
            <a:endParaRPr lang="pl-PL" dirty="0"/>
          </a:p>
          <a:p>
            <a:pPr marL="360363" lvl="1">
              <a:spcBef>
                <a:spcPts val="1200"/>
              </a:spcBef>
            </a:pPr>
            <a:r>
              <a:rPr lang="pl-PL" dirty="0"/>
              <a:t>aglomeracja </a:t>
            </a:r>
            <a:br>
              <a:rPr lang="pl-PL" dirty="0"/>
            </a:br>
            <a:r>
              <a:rPr lang="pl-PL" dirty="0"/>
              <a:t>warszawska </a:t>
            </a:r>
          </a:p>
          <a:p>
            <a:pPr marL="360363" lvl="1">
              <a:spcBef>
                <a:spcPts val="1200"/>
              </a:spcBef>
            </a:pPr>
            <a:r>
              <a:rPr lang="pl-PL" dirty="0" smtClean="0"/>
              <a:t>miasto </a:t>
            </a:r>
            <a:r>
              <a:rPr lang="pl-PL" dirty="0"/>
              <a:t>Płock </a:t>
            </a:r>
          </a:p>
          <a:p>
            <a:pPr marL="360363" lvl="1">
              <a:spcBef>
                <a:spcPts val="1200"/>
              </a:spcBef>
            </a:pPr>
            <a:r>
              <a:rPr lang="pl-PL" dirty="0" smtClean="0"/>
              <a:t>miasto Radom</a:t>
            </a:r>
          </a:p>
          <a:p>
            <a:pPr marL="360363" lvl="1">
              <a:spcBef>
                <a:spcPts val="1200"/>
              </a:spcBef>
            </a:pPr>
            <a:r>
              <a:rPr lang="pl-PL" dirty="0" smtClean="0"/>
              <a:t>mazowiecka 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7431552"/>
              </p:ext>
            </p:extLst>
          </p:nvPr>
        </p:nvGraphicFramePr>
        <p:xfrm>
          <a:off x="3523984" y="1069472"/>
          <a:ext cx="5144032" cy="497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4" y="6468704"/>
            <a:ext cx="2939020" cy="365125"/>
          </a:xfrm>
        </p:spPr>
        <p:txBody>
          <a:bodyPr/>
          <a:lstStyle/>
          <a:p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576246" y="2239623"/>
            <a:ext cx="24719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/>
            <a:r>
              <a:rPr lang="pl-PL" sz="2800" dirty="0"/>
              <a:t>Roczna ocena jakości powietrza w województwie mazowieckim za rok 2018 </a:t>
            </a:r>
          </a:p>
          <a:p>
            <a:pPr marL="84138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76600" y="6452205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0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1A4944-F209-4F65-B63D-E6D5C5D9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CB624E-E08E-464C-A94A-EBC6C412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237B6D-10EE-4F09-8DAD-24162E694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BDC7D6-6E72-4E46-829E-563231A9E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677C30-854E-4394-97D7-F095BB2D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 uiExpand="1">
        <p:bldSub>
          <a:bldDgm bld="one"/>
        </p:bldSub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8931" y="283"/>
            <a:ext cx="2676824" cy="703234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Co chcemy osiągnąć?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316014" y="2133600"/>
            <a:ext cx="5875986" cy="371478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dirty="0"/>
              <a:t>Redukcja emisji:</a:t>
            </a:r>
          </a:p>
          <a:p>
            <a:pPr lvl="0"/>
            <a:r>
              <a:rPr lang="pl-PL" b="1" dirty="0" smtClean="0"/>
              <a:t>44%</a:t>
            </a:r>
            <a:r>
              <a:rPr lang="pl-PL" dirty="0" smtClean="0"/>
              <a:t> </a:t>
            </a:r>
            <a:r>
              <a:rPr lang="pl-PL" dirty="0"/>
              <a:t>dla PM10 </a:t>
            </a:r>
          </a:p>
          <a:p>
            <a:pPr lvl="0"/>
            <a:r>
              <a:rPr lang="pl-PL" b="1" dirty="0" smtClean="0"/>
              <a:t>57%</a:t>
            </a:r>
            <a:r>
              <a:rPr lang="pl-PL" dirty="0" smtClean="0"/>
              <a:t> </a:t>
            </a:r>
            <a:r>
              <a:rPr lang="pl-PL" dirty="0"/>
              <a:t>dla PM2,5 </a:t>
            </a:r>
          </a:p>
          <a:p>
            <a:pPr lvl="0"/>
            <a:r>
              <a:rPr lang="pl-PL" b="1" dirty="0" smtClean="0"/>
              <a:t>69%</a:t>
            </a:r>
            <a:r>
              <a:rPr lang="pl-PL" dirty="0" smtClean="0"/>
              <a:t> </a:t>
            </a:r>
            <a:r>
              <a:rPr lang="pl-PL" dirty="0"/>
              <a:t>dla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pirenu</a:t>
            </a:r>
            <a:r>
              <a:rPr lang="pl-PL" dirty="0"/>
              <a:t>;</a:t>
            </a:r>
          </a:p>
          <a:p>
            <a:pPr lvl="0"/>
            <a:r>
              <a:rPr lang="pl-PL" b="1" dirty="0" smtClean="0"/>
              <a:t>27%</a:t>
            </a:r>
            <a:r>
              <a:rPr lang="pl-PL" dirty="0" smtClean="0"/>
              <a:t> </a:t>
            </a:r>
            <a:r>
              <a:rPr lang="pl-PL" dirty="0"/>
              <a:t>dla </a:t>
            </a:r>
            <a:r>
              <a:rPr lang="pl-PL" dirty="0" err="1"/>
              <a:t>ditlenku</a:t>
            </a:r>
            <a:r>
              <a:rPr lang="pl-PL" dirty="0"/>
              <a:t> azotu,</a:t>
            </a:r>
          </a:p>
          <a:p>
            <a:pPr marL="0" indent="0">
              <a:buNone/>
            </a:pPr>
            <a:r>
              <a:rPr lang="pl-PL" dirty="0"/>
              <a:t>osiągnięcie wielkości stężeń</a:t>
            </a:r>
            <a:r>
              <a:rPr lang="pl-PL" b="1" dirty="0"/>
              <a:t> poniżej poziomów dopuszczalnych </a:t>
            </a:r>
            <a:br>
              <a:rPr lang="pl-PL" b="1" dirty="0"/>
            </a:br>
            <a:r>
              <a:rPr lang="pl-PL" b="1" dirty="0"/>
              <a:t>i docelowego.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859069" y="6445046"/>
            <a:ext cx="68816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Program ochrony powietrza dla stref w województwie mazowieckim, w których zostały przekroczone poziomy dopuszczalne i docelowe substancji w powietrzu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138931" y="5849916"/>
            <a:ext cx="6053070" cy="592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4000" dirty="0"/>
              <a:t>Jak chcemy to osiągnąć ?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/>
          <a:stretch/>
        </p:blipFill>
        <p:spPr>
          <a:xfrm>
            <a:off x="0" y="285"/>
            <a:ext cx="6138930" cy="6468417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4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813" y="-99987"/>
            <a:ext cx="5742157" cy="61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7822688" y="1872509"/>
            <a:ext cx="3971896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31957" y="1872509"/>
            <a:ext cx="7134621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1371598"/>
          </a:xfrm>
        </p:spPr>
        <p:txBody>
          <a:bodyPr>
            <a:normAutofit/>
          </a:bodyPr>
          <a:lstStyle/>
          <a:p>
            <a:r>
              <a:rPr lang="pl-PL" sz="4400">
                <a:latin typeface="Arial"/>
                <a:cs typeface="Arial"/>
              </a:rPr>
              <a:t>Działania naprawcze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sierpień 2020 r.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03761" y="1891431"/>
            <a:ext cx="678530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600" dirty="0">
                <a:solidFill>
                  <a:srgbClr val="000000"/>
                </a:solidFill>
              </a:rPr>
              <a:t>dla wszystkich gmin:</a:t>
            </a:r>
            <a:endParaRPr lang="pl-PL" sz="3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816864" y="2661527"/>
            <a:ext cx="3200400" cy="2763130"/>
            <a:chOff x="3688213" y="3041422"/>
            <a:chExt cx="3200400" cy="2763130"/>
          </a:xfrm>
        </p:grpSpPr>
        <p:sp>
          <p:nvSpPr>
            <p:cNvPr id="551" name="Znak plus 550">
              <a:extLst>
                <a:ext uri="{FF2B5EF4-FFF2-40B4-BE49-F238E27FC236}">
                  <a16:creationId xmlns:a16="http://schemas.microsoft.com/office/drawing/2014/main" id="{9BCDAD27-8779-45D2-9D85-005DEE52390C}"/>
                </a:ext>
              </a:extLst>
            </p:cNvPr>
            <p:cNvSpPr/>
            <p:nvPr/>
          </p:nvSpPr>
          <p:spPr>
            <a:xfrm>
              <a:off x="3688213" y="3879997"/>
              <a:ext cx="965200" cy="965200"/>
            </a:xfrm>
            <a:prstGeom prst="mathPl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52" name="Diagram 551">
              <a:extLst>
                <a:ext uri="{FF2B5EF4-FFF2-40B4-BE49-F238E27FC236}">
                  <a16:creationId xmlns:a16="http://schemas.microsoft.com/office/drawing/2014/main" id="{39C23434-415A-4CD5-AF60-3F591818D25A}"/>
                </a:ext>
              </a:extLst>
            </p:cNvPr>
            <p:cNvGraphicFramePr/>
            <p:nvPr>
              <p:extLst/>
            </p:nvPr>
          </p:nvGraphicFramePr>
          <p:xfrm>
            <a:off x="4653413" y="3041422"/>
            <a:ext cx="2235200" cy="2763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558" name="Symbol zastępczy zawartości 5">
            <a:extLst>
              <a:ext uri="{FF2B5EF4-FFF2-40B4-BE49-F238E27FC236}">
                <a16:creationId xmlns:a16="http://schemas.microsoft.com/office/drawing/2014/main" id="{8763148F-54C4-4BD6-A044-5B694B922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9942"/>
              </p:ext>
            </p:extLst>
          </p:nvPr>
        </p:nvGraphicFramePr>
        <p:xfrm>
          <a:off x="403761" y="2157243"/>
          <a:ext cx="3413103" cy="37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5" name="Prostokąt: zaokrąglone rogi 664">
            <a:extLst>
              <a:ext uri="{FF2B5EF4-FFF2-40B4-BE49-F238E27FC236}">
                <a16:creationId xmlns:a16="http://schemas.microsoft.com/office/drawing/2014/main" id="{DE7C9B30-5FAE-4FB6-B96E-EFE094949053}"/>
              </a:ext>
            </a:extLst>
          </p:cNvPr>
          <p:cNvSpPr/>
          <p:nvPr/>
        </p:nvSpPr>
        <p:spPr>
          <a:xfrm>
            <a:off x="7982464" y="4465302"/>
            <a:ext cx="3652344" cy="1124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cs typeface="Arial"/>
              </a:rPr>
              <a:t>Zwiększenie powierzchni zieleni</a:t>
            </a:r>
            <a:endParaRPr lang="pl-PL" sz="2800" dirty="0"/>
          </a:p>
        </p:txBody>
      </p:sp>
      <p:sp>
        <p:nvSpPr>
          <p:cNvPr id="672" name="Prostokąt 671">
            <a:extLst>
              <a:ext uri="{FF2B5EF4-FFF2-40B4-BE49-F238E27FC236}">
                <a16:creationId xmlns:a16="http://schemas.microsoft.com/office/drawing/2014/main" id="{81C8A5F1-F3B6-4EE6-9C45-0EBB5459A549}"/>
              </a:ext>
            </a:extLst>
          </p:cNvPr>
          <p:cNvSpPr/>
          <p:nvPr/>
        </p:nvSpPr>
        <p:spPr>
          <a:xfrm>
            <a:off x="7982464" y="1941843"/>
            <a:ext cx="3891894" cy="22621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pl-PL" sz="2350" dirty="0">
                <a:solidFill>
                  <a:srgbClr val="000000"/>
                </a:solidFill>
              </a:rPr>
              <a:t>dla gmin w których </a:t>
            </a:r>
            <a:r>
              <a:rPr lang="pl-PL" sz="2350" dirty="0">
                <a:cs typeface="Arial"/>
              </a:rPr>
              <a:t>wymiana kotłów nie przyniesie wystarczającego efektu ekologicznego, </a:t>
            </a:r>
            <a:r>
              <a:rPr lang="pl-PL" sz="2350" dirty="0" smtClean="0">
                <a:cs typeface="Arial"/>
              </a:rPr>
              <a:t>lub</a:t>
            </a:r>
            <a:endParaRPr lang="pl-PL" sz="2350" dirty="0"/>
          </a:p>
          <a:p>
            <a:pPr lvl="0"/>
            <a:r>
              <a:rPr lang="pl-PL" sz="2350" dirty="0">
                <a:cs typeface="Arial"/>
              </a:rPr>
              <a:t>z których napływ powinien być </a:t>
            </a:r>
            <a:r>
              <a:rPr lang="pl-PL" sz="2350" dirty="0" smtClean="0">
                <a:cs typeface="Arial"/>
              </a:rPr>
              <a:t>zmniejszony:</a:t>
            </a:r>
            <a:endParaRPr lang="pl-PL" sz="235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5</a:t>
            </a:fld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231957" y="5968234"/>
            <a:ext cx="11562627" cy="405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dirty="0"/>
              <a:t>Coroczne sprawozdania z działań i z wydawanych decyzji</a:t>
            </a:r>
            <a:r>
              <a:rPr lang="pl-PL" b="1" dirty="0"/>
              <a:t> </a:t>
            </a:r>
            <a:r>
              <a:rPr lang="pl-PL" dirty="0"/>
              <a:t>do 31 stycznia po roku sprawozdawczym</a:t>
            </a:r>
          </a:p>
        </p:txBody>
      </p:sp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9" grpId="0"/>
      <p:bldGraphic spid="558" grpId="0">
        <p:bldAsOne/>
      </p:bldGraphic>
      <p:bldP spid="665" grpId="0" animBg="1"/>
      <p:bldP spid="67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7865069" cy="1336842"/>
          </a:xfrm>
        </p:spPr>
        <p:txBody>
          <a:bodyPr>
            <a:noAutofit/>
          </a:bodyPr>
          <a:lstStyle/>
          <a:p>
            <a:r>
              <a:rPr lang="pl-PL" sz="4000" dirty="0" smtClean="0"/>
              <a:t>Ograniczenie niskiej emisji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Poddziałanie: Inwentaryzacja </a:t>
            </a:r>
            <a:r>
              <a:rPr lang="pl-PL" dirty="0"/>
              <a:t>źródeł niskiej emisji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1260132"/>
              </p:ext>
            </p:extLst>
          </p:nvPr>
        </p:nvGraphicFramePr>
        <p:xfrm>
          <a:off x="0" y="2286000"/>
          <a:ext cx="11905446" cy="428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3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7E06F4-CE84-4F13-B252-AFD2A46EA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3A2750-00B2-487C-9D96-779B17FED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31D16-4619-47FF-8E82-4D58C97A1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B395A-1171-4885-B1CA-59DDF91E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8DFA29-8C30-4045-B2B2-BD2F6304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B2305-B1BF-44F9-9460-549E8713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F47D8-9FF2-4169-AD58-0F8CC3119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2D53E9-460F-465A-9262-A14F1B78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3943F-36FB-4C3B-85FD-4401F71E5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6F5BE-4C42-4525-BC10-80985698D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2225FA-DA77-403A-9F8D-19EEFC033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5" y="203199"/>
            <a:ext cx="6572296" cy="1231463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>Poddziałanie: Wymiana/likwidacja źródeł ciepła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sierpień 2020 r.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808315" y="1820255"/>
            <a:ext cx="8576440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pl-PL" sz="3200" dirty="0">
                <a:cs typeface="Arial"/>
              </a:rPr>
              <a:t>Liczba kotłów do wymiany w każdym </a:t>
            </a:r>
            <a:r>
              <a:rPr lang="pl-PL" sz="3200" dirty="0" smtClean="0">
                <a:cs typeface="Arial"/>
              </a:rPr>
              <a:t>roku jest określona dla każdej gminy</a:t>
            </a:r>
            <a:endParaRPr lang="pl-PL" sz="3200" dirty="0">
              <a:cs typeface="Arial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3813" y="3068552"/>
            <a:ext cx="11905446" cy="15081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/>
              <a:t>Wymienimy za dużo     „</a:t>
            </a:r>
            <a:r>
              <a:rPr lang="pl-PL" sz="2400" dirty="0"/>
              <a:t>nadwyżkę” wliczamy na poczet następnego roku. 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/>
              <a:t>Wymienimy </a:t>
            </a:r>
            <a:r>
              <a:rPr lang="pl-PL" sz="2400" dirty="0"/>
              <a:t>za </a:t>
            </a:r>
            <a:r>
              <a:rPr lang="pl-PL" sz="2400" dirty="0" smtClean="0"/>
              <a:t>mało      „</a:t>
            </a:r>
            <a:r>
              <a:rPr lang="pl-PL" sz="2400" dirty="0"/>
              <a:t>niedomiar” </a:t>
            </a:r>
            <a:r>
              <a:rPr lang="pl-PL" sz="2400" dirty="0" smtClean="0"/>
              <a:t>wliczamy na poczet </a:t>
            </a:r>
            <a:r>
              <a:rPr lang="pl-PL" sz="2400" dirty="0"/>
              <a:t>następnego roku. 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>
                <a:ea typeface="+mn-lt"/>
                <a:cs typeface="+mn-lt"/>
              </a:rPr>
              <a:t>Możliwość </a:t>
            </a:r>
            <a:r>
              <a:rPr lang="pl-PL" sz="2400" dirty="0">
                <a:ea typeface="+mn-lt"/>
                <a:cs typeface="+mn-lt"/>
              </a:rPr>
              <a:t>zaliczenia wymian przeprowadzonych w latach 2019-2020. </a:t>
            </a:r>
            <a:endParaRPr lang="pl-PL" sz="2400" dirty="0">
              <a:cs typeface="Arial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516652" y="4747736"/>
            <a:ext cx="9159767" cy="1549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pl-PL" sz="2000" dirty="0">
                <a:solidFill>
                  <a:schemeClr val="tx1"/>
                </a:solidFill>
              </a:rPr>
              <a:t>Jeśli osiągnięty zostanie cały, </a:t>
            </a:r>
            <a:r>
              <a:rPr lang="pl-PL" sz="2000" b="1" dirty="0">
                <a:solidFill>
                  <a:schemeClr val="tx1"/>
                </a:solidFill>
              </a:rPr>
              <a:t>łączny</a:t>
            </a:r>
            <a:r>
              <a:rPr lang="pl-PL" sz="2000" dirty="0">
                <a:solidFill>
                  <a:schemeClr val="tx1"/>
                </a:solidFill>
              </a:rPr>
              <a:t> efekt redukcji </a:t>
            </a:r>
            <a:r>
              <a:rPr lang="pl-PL" sz="2000" b="1" dirty="0">
                <a:solidFill>
                  <a:schemeClr val="tx1"/>
                </a:solidFill>
              </a:rPr>
              <a:t>przed upływem</a:t>
            </a:r>
            <a:r>
              <a:rPr lang="pl-PL" sz="2000" dirty="0">
                <a:solidFill>
                  <a:schemeClr val="tx1"/>
                </a:solidFill>
              </a:rPr>
              <a:t> wyznaczonego terminu realizacji, to działanie uznaje się za </a:t>
            </a:r>
            <a:r>
              <a:rPr lang="pl-PL" sz="2000" b="1" dirty="0">
                <a:solidFill>
                  <a:schemeClr val="tx1"/>
                </a:solidFill>
              </a:rPr>
              <a:t>zrealizowane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  <a:endParaRPr lang="pl-PL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3331843" y="3266375"/>
            <a:ext cx="312616" cy="85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3331843" y="3779343"/>
            <a:ext cx="312616" cy="85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2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/>
      <p:bldP spid="7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Zwiększanie powierzchni zieleni </a:t>
            </a:r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239662"/>
              </p:ext>
            </p:extLst>
          </p:nvPr>
        </p:nvGraphicFramePr>
        <p:xfrm>
          <a:off x="143813" y="1734207"/>
          <a:ext cx="11905446" cy="523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rostokąt 17"/>
          <p:cNvSpPr/>
          <p:nvPr/>
        </p:nvSpPr>
        <p:spPr>
          <a:xfrm>
            <a:off x="143813" y="6253259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8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86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Edukacja ekologiczna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8949816"/>
              </p:ext>
            </p:extLst>
          </p:nvPr>
        </p:nvGraphicFramePr>
        <p:xfrm>
          <a:off x="-200223" y="2159876"/>
          <a:ext cx="11393156" cy="396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4896"/>
              </p:ext>
            </p:extLst>
          </p:nvPr>
        </p:nvGraphicFramePr>
        <p:xfrm>
          <a:off x="3582035" y="4088568"/>
          <a:ext cx="7095624" cy="1716969"/>
        </p:xfrm>
        <a:graphic>
          <a:graphicData uri="http://schemas.openxmlformats.org/drawingml/2006/table">
            <a:tbl>
              <a:tblPr firstRow="1" firstCol="1" bandRow="1"/>
              <a:tblGrid>
                <a:gridCol w="3516852">
                  <a:extLst>
                    <a:ext uri="{9D8B030D-6E8A-4147-A177-3AD203B41FA5}">
                      <a16:colId xmlns:a16="http://schemas.microsoft.com/office/drawing/2014/main" val="1256596261"/>
                    </a:ext>
                  </a:extLst>
                </a:gridCol>
                <a:gridCol w="3578772">
                  <a:extLst>
                    <a:ext uri="{9D8B030D-6E8A-4147-A177-3AD203B41FA5}">
                      <a16:colId xmlns:a16="http://schemas.microsoft.com/office/drawing/2014/main" val="1152878818"/>
                    </a:ext>
                  </a:extLst>
                </a:gridCol>
              </a:tblGrid>
              <a:tr h="619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mieszkańców gminy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Roczna l</a:t>
                      </a: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iczba wymaganych działań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512994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5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51805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&gt;50 000 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4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17282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&gt;25 000 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3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902224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1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29111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9</a:t>
            </a:fld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sierpień 2020 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5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BA94AB-ABF4-42F6-97CE-614AF33DB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53072-5C65-4C2F-B872-B0B45CC33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1C7511-AC11-4518-B2E9-A57CAC212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KW63D35FNNNZ-772405533-380</_dlc_DocId>
    <_dlc_DocIdUrl xmlns="1dd5019b-cf2d-4e34-9b13-b0e47f661534">
      <Url>https://portal.umwm.local/departament/dgopzw/weop/_layouts/15/DocIdRedir.aspx?ID=KW63D35FNNNZ-772405533-380</Url>
      <Description>KW63D35FNNNZ-772405533-380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2D7DF7-8DD1-4CEE-8837-0CE358EF2B90}">
  <ds:schemaRefs>
    <ds:schemaRef ds:uri="http://schemas.microsoft.com/office/2006/documentManagement/types"/>
    <ds:schemaRef ds:uri="http://schemas.microsoft.com/sharepoint/v3"/>
    <ds:schemaRef ds:uri="1dd5019b-cf2d-4e34-9b13-b0e47f661534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712b2ed-aa43-417d-8251-ac07664d63c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1662</Words>
  <Application>Microsoft Office PowerPoint</Application>
  <PresentationFormat>Panoramiczny</PresentationFormat>
  <Paragraphs>338</Paragraphs>
  <Slides>22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Oddech dla mazowsza</vt:lpstr>
      <vt:lpstr>Program ochrony powietrza</vt:lpstr>
      <vt:lpstr>Podstawy do opracowania Programu</vt:lpstr>
      <vt:lpstr>Podstawa Programu</vt:lpstr>
      <vt:lpstr>Co chcemy osiągnąć?</vt:lpstr>
      <vt:lpstr>Działania naprawcze </vt:lpstr>
      <vt:lpstr>Ograniczenie niskiej emisji  Poddziałanie: Inwentaryzacja źródeł niskiej emisji </vt:lpstr>
      <vt:lpstr>Ograniczenie niskiej emisji  Poddziałanie: Wymiana/likwidacja źródeł ciepła</vt:lpstr>
      <vt:lpstr>Zwiększanie powierzchni zieleni </vt:lpstr>
      <vt:lpstr>Edukacja ekologiczna </vt:lpstr>
      <vt:lpstr>Kontrola przestrzegania przepisów</vt:lpstr>
      <vt:lpstr>Ograniczanie wtórnej emisji pyłu </vt:lpstr>
      <vt:lpstr>Dodatkowe działania naprawcze dla strefy aglomeracja warszawska</vt:lpstr>
      <vt:lpstr>Strefy ograniczonego transportu</vt:lpstr>
      <vt:lpstr>Plan działań krótkoterminowych</vt:lpstr>
      <vt:lpstr>Plan działań krótkoterminowych   Odpowiedzialni za realizację działań:</vt:lpstr>
      <vt:lpstr>Prezentacja programu PowerPoint</vt:lpstr>
      <vt:lpstr>Proces  powiadamiania</vt:lpstr>
      <vt:lpstr>Obowiązki osób fizycznych i podmiotów korzystających ze środowiska</vt:lpstr>
      <vt:lpstr>Harmonogram i koszty</vt:lpstr>
      <vt:lpstr>Wsparcie</vt:lpstr>
      <vt:lpstr>Konsekwencje niezrealizowania działań naprawczych</vt:lpstr>
      <vt:lpstr>Dziękuję za uwagę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Anna Gadomska</cp:lastModifiedBy>
  <cp:revision>83</cp:revision>
  <dcterms:created xsi:type="dcterms:W3CDTF">2020-02-19T09:02:39Z</dcterms:created>
  <dcterms:modified xsi:type="dcterms:W3CDTF">2020-09-09T05:06:56Z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bfafc218-89fc-4463-947e-55fab57940ae</vt:lpwstr>
  </property>
</Properties>
</file>